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4"/>
  </p:notesMasterIdLst>
  <p:sldIdLst>
    <p:sldId id="256" r:id="rId3"/>
    <p:sldId id="322" r:id="rId4"/>
    <p:sldId id="263" r:id="rId5"/>
    <p:sldId id="364" r:id="rId6"/>
    <p:sldId id="352" r:id="rId7"/>
    <p:sldId id="284" r:id="rId8"/>
    <p:sldId id="354" r:id="rId9"/>
    <p:sldId id="372" r:id="rId10"/>
    <p:sldId id="369" r:id="rId11"/>
    <p:sldId id="371" r:id="rId12"/>
    <p:sldId id="357" r:id="rId13"/>
    <p:sldId id="359" r:id="rId14"/>
    <p:sldId id="283" r:id="rId15"/>
    <p:sldId id="373" r:id="rId16"/>
    <p:sldId id="365" r:id="rId17"/>
    <p:sldId id="366" r:id="rId18"/>
    <p:sldId id="368" r:id="rId19"/>
    <p:sldId id="367" r:id="rId20"/>
    <p:sldId id="350" r:id="rId21"/>
    <p:sldId id="347" r:id="rId22"/>
    <p:sldId id="3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9C22D-2B61-4F11-975E-7B0594B07E07}" v="6" dt="2023-11-22T11:00:1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3" autoAdjust="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ise Boal" userId="fcd9bedb-5b75-4a5d-8de6-706b50050456" providerId="ADAL" clId="{F569C22D-2B61-4F11-975E-7B0594B07E07}"/>
    <pc:docChg chg="custSel modSld sldOrd">
      <pc:chgData name="Charise Boal" userId="fcd9bedb-5b75-4a5d-8de6-706b50050456" providerId="ADAL" clId="{F569C22D-2B61-4F11-975E-7B0594B07E07}" dt="2023-11-29T12:38:45.081" v="73" actId="20577"/>
      <pc:docMkLst>
        <pc:docMk/>
      </pc:docMkLst>
      <pc:sldChg chg="modSp mod">
        <pc:chgData name="Charise Boal" userId="fcd9bedb-5b75-4a5d-8de6-706b50050456" providerId="ADAL" clId="{F569C22D-2B61-4F11-975E-7B0594B07E07}" dt="2023-11-22T10:58:25.741" v="38" actId="1076"/>
        <pc:sldMkLst>
          <pc:docMk/>
          <pc:sldMk cId="4088899072" sldId="263"/>
        </pc:sldMkLst>
        <pc:spChg chg="mod">
          <ac:chgData name="Charise Boal" userId="fcd9bedb-5b75-4a5d-8de6-706b50050456" providerId="ADAL" clId="{F569C22D-2B61-4F11-975E-7B0594B07E07}" dt="2023-11-22T10:55:10.793" v="5" actId="14100"/>
          <ac:spMkLst>
            <pc:docMk/>
            <pc:sldMk cId="4088899072" sldId="263"/>
            <ac:spMk id="18" creationId="{6B3D2C37-2525-F997-6B53-6EB0B1ABB540}"/>
          </ac:spMkLst>
        </pc:spChg>
        <pc:spChg chg="mod">
          <ac:chgData name="Charise Boal" userId="fcd9bedb-5b75-4a5d-8de6-706b50050456" providerId="ADAL" clId="{F569C22D-2B61-4F11-975E-7B0594B07E07}" dt="2023-11-22T10:56:50.281" v="24" actId="1076"/>
          <ac:spMkLst>
            <pc:docMk/>
            <pc:sldMk cId="4088899072" sldId="263"/>
            <ac:spMk id="19" creationId="{8347863C-E004-F4EC-DF8B-B7538ECAAEEA}"/>
          </ac:spMkLst>
        </pc:spChg>
        <pc:spChg chg="mod">
          <ac:chgData name="Charise Boal" userId="fcd9bedb-5b75-4a5d-8de6-706b50050456" providerId="ADAL" clId="{F569C22D-2B61-4F11-975E-7B0594B07E07}" dt="2023-11-22T10:56:59.731" v="26" actId="14100"/>
          <ac:spMkLst>
            <pc:docMk/>
            <pc:sldMk cId="4088899072" sldId="263"/>
            <ac:spMk id="21" creationId="{AB7696AD-0CF8-624E-2FDD-1BF2EFB841D4}"/>
          </ac:spMkLst>
        </pc:spChg>
        <pc:spChg chg="mod">
          <ac:chgData name="Charise Boal" userId="fcd9bedb-5b75-4a5d-8de6-706b50050456" providerId="ADAL" clId="{F569C22D-2B61-4F11-975E-7B0594B07E07}" dt="2023-11-22T10:55:16.717" v="6" actId="1076"/>
          <ac:spMkLst>
            <pc:docMk/>
            <pc:sldMk cId="4088899072" sldId="263"/>
            <ac:spMk id="24" creationId="{A57585B6-350F-C6C4-2CD0-E81D40CEBE53}"/>
          </ac:spMkLst>
        </pc:spChg>
        <pc:spChg chg="mod">
          <ac:chgData name="Charise Boal" userId="fcd9bedb-5b75-4a5d-8de6-706b50050456" providerId="ADAL" clId="{F569C22D-2B61-4F11-975E-7B0594B07E07}" dt="2023-11-22T10:56:46.635" v="23" actId="1076"/>
          <ac:spMkLst>
            <pc:docMk/>
            <pc:sldMk cId="4088899072" sldId="263"/>
            <ac:spMk id="25" creationId="{764287AC-A358-A3FE-95FF-4AD7A9739F7C}"/>
          </ac:spMkLst>
        </pc:spChg>
        <pc:spChg chg="mod">
          <ac:chgData name="Charise Boal" userId="fcd9bedb-5b75-4a5d-8de6-706b50050456" providerId="ADAL" clId="{F569C22D-2B61-4F11-975E-7B0594B07E07}" dt="2023-11-22T10:57:58.133" v="32" actId="1076"/>
          <ac:spMkLst>
            <pc:docMk/>
            <pc:sldMk cId="4088899072" sldId="263"/>
            <ac:spMk id="29" creationId="{EE1C459A-9332-C76B-51C3-654A6F44CF11}"/>
          </ac:spMkLst>
        </pc:spChg>
        <pc:spChg chg="mod">
          <ac:chgData name="Charise Boal" userId="fcd9bedb-5b75-4a5d-8de6-706b50050456" providerId="ADAL" clId="{F569C22D-2B61-4F11-975E-7B0594B07E07}" dt="2023-11-22T10:55:25.076" v="8" actId="1076"/>
          <ac:spMkLst>
            <pc:docMk/>
            <pc:sldMk cId="4088899072" sldId="263"/>
            <ac:spMk id="36" creationId="{6049CC92-8CC2-A7A8-A0BB-210DB9F11700}"/>
          </ac:spMkLst>
        </pc:spChg>
        <pc:spChg chg="mod">
          <ac:chgData name="Charise Boal" userId="fcd9bedb-5b75-4a5d-8de6-706b50050456" providerId="ADAL" clId="{F569C22D-2B61-4F11-975E-7B0594B07E07}" dt="2023-11-22T10:55:30.914" v="10" actId="14100"/>
          <ac:spMkLst>
            <pc:docMk/>
            <pc:sldMk cId="4088899072" sldId="263"/>
            <ac:spMk id="37" creationId="{C4F52526-B368-E82F-B82A-932C4D75840A}"/>
          </ac:spMkLst>
        </pc:spChg>
        <pc:spChg chg="mod">
          <ac:chgData name="Charise Boal" userId="fcd9bedb-5b75-4a5d-8de6-706b50050456" providerId="ADAL" clId="{F569C22D-2B61-4F11-975E-7B0594B07E07}" dt="2023-11-22T10:55:48.334" v="13" actId="1076"/>
          <ac:spMkLst>
            <pc:docMk/>
            <pc:sldMk cId="4088899072" sldId="263"/>
            <ac:spMk id="38" creationId="{8B521F5E-D5C6-064A-8423-16AA959E3AAF}"/>
          </ac:spMkLst>
        </pc:spChg>
        <pc:spChg chg="mod">
          <ac:chgData name="Charise Boal" userId="fcd9bedb-5b75-4a5d-8de6-706b50050456" providerId="ADAL" clId="{F569C22D-2B61-4F11-975E-7B0594B07E07}" dt="2023-11-22T10:55:42.707" v="12" actId="14100"/>
          <ac:spMkLst>
            <pc:docMk/>
            <pc:sldMk cId="4088899072" sldId="263"/>
            <ac:spMk id="39" creationId="{F871B520-0646-EC13-57A3-A1800FFDB6CD}"/>
          </ac:spMkLst>
        </pc:spChg>
        <pc:spChg chg="mod">
          <ac:chgData name="Charise Boal" userId="fcd9bedb-5b75-4a5d-8de6-706b50050456" providerId="ADAL" clId="{F569C22D-2B61-4F11-975E-7B0594B07E07}" dt="2023-11-22T10:58:20.368" v="37" actId="1076"/>
          <ac:spMkLst>
            <pc:docMk/>
            <pc:sldMk cId="4088899072" sldId="263"/>
            <ac:spMk id="40" creationId="{DD9AB921-57DE-C766-6B59-551D8BC0D12A}"/>
          </ac:spMkLst>
        </pc:spChg>
        <pc:spChg chg="mod">
          <ac:chgData name="Charise Boal" userId="fcd9bedb-5b75-4a5d-8de6-706b50050456" providerId="ADAL" clId="{F569C22D-2B61-4F11-975E-7B0594B07E07}" dt="2023-11-22T10:58:25.741" v="38" actId="1076"/>
          <ac:spMkLst>
            <pc:docMk/>
            <pc:sldMk cId="4088899072" sldId="263"/>
            <ac:spMk id="41" creationId="{0F7CFFC7-CDF5-52BC-8BFA-8221715DAFCA}"/>
          </ac:spMkLst>
        </pc:spChg>
      </pc:sldChg>
      <pc:sldChg chg="modSp mod">
        <pc:chgData name="Charise Boal" userId="fcd9bedb-5b75-4a5d-8de6-706b50050456" providerId="ADAL" clId="{F569C22D-2B61-4F11-975E-7B0594B07E07}" dt="2023-11-29T12:38:45.081" v="73" actId="20577"/>
        <pc:sldMkLst>
          <pc:docMk/>
          <pc:sldMk cId="1624850607" sldId="322"/>
        </pc:sldMkLst>
        <pc:spChg chg="mod">
          <ac:chgData name="Charise Boal" userId="fcd9bedb-5b75-4a5d-8de6-706b50050456" providerId="ADAL" clId="{F569C22D-2B61-4F11-975E-7B0594B07E07}" dt="2023-11-22T10:59:03.451" v="43" actId="1076"/>
          <ac:spMkLst>
            <pc:docMk/>
            <pc:sldMk cId="1624850607" sldId="322"/>
            <ac:spMk id="3" creationId="{D06FB5AA-F291-79CC-2148-F6ADDC9E0137}"/>
          </ac:spMkLst>
        </pc:spChg>
        <pc:spChg chg="mod">
          <ac:chgData name="Charise Boal" userId="fcd9bedb-5b75-4a5d-8de6-706b50050456" providerId="ADAL" clId="{F569C22D-2B61-4F11-975E-7B0594B07E07}" dt="2023-11-29T12:38:45.081" v="73" actId="20577"/>
          <ac:spMkLst>
            <pc:docMk/>
            <pc:sldMk cId="1624850607" sldId="322"/>
            <ac:spMk id="5" creationId="{2D0618FC-A3CA-2E8B-71A9-15DDE77E3EC3}"/>
          </ac:spMkLst>
        </pc:spChg>
      </pc:sldChg>
      <pc:sldChg chg="modSp mod">
        <pc:chgData name="Charise Boal" userId="fcd9bedb-5b75-4a5d-8de6-706b50050456" providerId="ADAL" clId="{F569C22D-2B61-4F11-975E-7B0594B07E07}" dt="2023-11-22T11:01:24.495" v="59" actId="27636"/>
        <pc:sldMkLst>
          <pc:docMk/>
          <pc:sldMk cId="2672297076" sldId="347"/>
        </pc:sldMkLst>
        <pc:spChg chg="mod">
          <ac:chgData name="Charise Boal" userId="fcd9bedb-5b75-4a5d-8de6-706b50050456" providerId="ADAL" clId="{F569C22D-2B61-4F11-975E-7B0594B07E07}" dt="2023-11-22T11:01:24.495" v="59" actId="27636"/>
          <ac:spMkLst>
            <pc:docMk/>
            <pc:sldMk cId="2672297076" sldId="347"/>
            <ac:spMk id="10" creationId="{CAF75BAD-756C-7761-E5E4-0EA1BA75B2EB}"/>
          </ac:spMkLst>
        </pc:spChg>
      </pc:sldChg>
      <pc:sldChg chg="modSp mod">
        <pc:chgData name="Charise Boal" userId="fcd9bedb-5b75-4a5d-8de6-706b50050456" providerId="ADAL" clId="{F569C22D-2B61-4F11-975E-7B0594B07E07}" dt="2023-11-28T13:10:38.233" v="64" actId="14100"/>
        <pc:sldMkLst>
          <pc:docMk/>
          <pc:sldMk cId="1614589888" sldId="357"/>
        </pc:sldMkLst>
        <pc:graphicFrameChg chg="mod modGraphic">
          <ac:chgData name="Charise Boal" userId="fcd9bedb-5b75-4a5d-8de6-706b50050456" providerId="ADAL" clId="{F569C22D-2B61-4F11-975E-7B0594B07E07}" dt="2023-11-28T13:10:38.233" v="64" actId="14100"/>
          <ac:graphicFrameMkLst>
            <pc:docMk/>
            <pc:sldMk cId="1614589888" sldId="357"/>
            <ac:graphicFrameMk id="4" creationId="{B8AC53DE-93FC-F57E-E1B8-99C980A662C5}"/>
          </ac:graphicFrameMkLst>
        </pc:graphicFrameChg>
      </pc:sldChg>
      <pc:sldChg chg="modSp mod">
        <pc:chgData name="Charise Boal" userId="fcd9bedb-5b75-4a5d-8de6-706b50050456" providerId="ADAL" clId="{F569C22D-2B61-4F11-975E-7B0594B07E07}" dt="2023-11-29T12:22:31.970" v="71" actId="6549"/>
        <pc:sldMkLst>
          <pc:docMk/>
          <pc:sldMk cId="369641014" sldId="367"/>
        </pc:sldMkLst>
        <pc:spChg chg="mod">
          <ac:chgData name="Charise Boal" userId="fcd9bedb-5b75-4a5d-8de6-706b50050456" providerId="ADAL" clId="{F569C22D-2B61-4F11-975E-7B0594B07E07}" dt="2023-11-29T12:22:31.970" v="71" actId="6549"/>
          <ac:spMkLst>
            <pc:docMk/>
            <pc:sldMk cId="369641014" sldId="367"/>
            <ac:spMk id="3" creationId="{C7A3DCD2-3B77-6360-802D-B08FBD36F4ED}"/>
          </ac:spMkLst>
        </pc:spChg>
      </pc:sldChg>
      <pc:sldChg chg="ord">
        <pc:chgData name="Charise Boal" userId="fcd9bedb-5b75-4a5d-8de6-706b50050456" providerId="ADAL" clId="{F569C22D-2B61-4F11-975E-7B0594B07E07}" dt="2023-11-22T10:59:36.518" v="45"/>
        <pc:sldMkLst>
          <pc:docMk/>
          <pc:sldMk cId="3877751982" sldId="369"/>
        </pc:sldMkLst>
      </pc:sldChg>
      <pc:sldChg chg="ord">
        <pc:chgData name="Charise Boal" userId="fcd9bedb-5b75-4a5d-8de6-706b50050456" providerId="ADAL" clId="{F569C22D-2B61-4F11-975E-7B0594B07E07}" dt="2023-11-22T10:59:41.385" v="47"/>
        <pc:sldMkLst>
          <pc:docMk/>
          <pc:sldMk cId="2569659116" sldId="371"/>
        </pc:sldMkLst>
      </pc:sldChg>
      <pc:sldChg chg="modSp">
        <pc:chgData name="Charise Boal" userId="fcd9bedb-5b75-4a5d-8de6-706b50050456" providerId="ADAL" clId="{F569C22D-2B61-4F11-975E-7B0594B07E07}" dt="2023-11-22T11:00:13.950" v="53" actId="20577"/>
        <pc:sldMkLst>
          <pc:docMk/>
          <pc:sldMk cId="4283404537" sldId="372"/>
        </pc:sldMkLst>
        <pc:graphicFrameChg chg="mod">
          <ac:chgData name="Charise Boal" userId="fcd9bedb-5b75-4a5d-8de6-706b50050456" providerId="ADAL" clId="{F569C22D-2B61-4F11-975E-7B0594B07E07}" dt="2023-11-22T11:00:13.950" v="53" actId="20577"/>
          <ac:graphicFrameMkLst>
            <pc:docMk/>
            <pc:sldMk cId="4283404537" sldId="372"/>
            <ac:graphicFrameMk id="6" creationId="{569ACEB5-C0EF-98A6-FD03-4AB2C1D62944}"/>
          </ac:graphicFrameMkLst>
        </pc:graphicFrameChg>
      </pc:sldChg>
    </pc:docChg>
  </pc:docChgLst>
  <pc:docChgLst>
    <pc:chgData name="Louise Sands" userId="S::3053946@ads.qub.ac.uk::5a44f01a-cf3b-44a7-8543-c612d25521a8" providerId="AD" clId="Web-{1EAD5B17-BB69-91AA-A740-25081EA114EE}"/>
    <pc:docChg chg="addSld delSld modSld">
      <pc:chgData name="Louise Sands" userId="S::3053946@ads.qub.ac.uk::5a44f01a-cf3b-44a7-8543-c612d25521a8" providerId="AD" clId="Web-{1EAD5B17-BB69-91AA-A740-25081EA114EE}" dt="2023-11-14T14:29:15.942" v="372" actId="20577"/>
      <pc:docMkLst>
        <pc:docMk/>
      </pc:docMkLst>
      <pc:sldChg chg="modSp">
        <pc:chgData name="Louise Sands" userId="S::3053946@ads.qub.ac.uk::5a44f01a-cf3b-44a7-8543-c612d25521a8" providerId="AD" clId="Web-{1EAD5B17-BB69-91AA-A740-25081EA114EE}" dt="2023-11-14T13:29:36.036" v="288"/>
        <pc:sldMkLst>
          <pc:docMk/>
          <pc:sldMk cId="4088899072" sldId="263"/>
        </pc:sldMkLst>
        <pc:spChg chg="mod">
          <ac:chgData name="Louise Sands" userId="S::3053946@ads.qub.ac.uk::5a44f01a-cf3b-44a7-8543-c612d25521a8" providerId="AD" clId="Web-{1EAD5B17-BB69-91AA-A740-25081EA114EE}" dt="2023-11-14T13:23:50.645" v="235" actId="1076"/>
          <ac:spMkLst>
            <pc:docMk/>
            <pc:sldMk cId="4088899072" sldId="263"/>
            <ac:spMk id="2" creationId="{00000000-0000-0000-0000-000000000000}"/>
          </ac:spMkLst>
        </pc:spChg>
        <pc:spChg chg="mod">
          <ac:chgData name="Louise Sands" userId="S::3053946@ads.qub.ac.uk::5a44f01a-cf3b-44a7-8543-c612d25521a8" providerId="AD" clId="Web-{1EAD5B17-BB69-91AA-A740-25081EA114EE}" dt="2023-11-14T13:27:55.797" v="277" actId="1076"/>
          <ac:spMkLst>
            <pc:docMk/>
            <pc:sldMk cId="4088899072" sldId="263"/>
            <ac:spMk id="6" creationId="{067811DD-921C-3AD1-69C8-65E7BDF535DA}"/>
          </ac:spMkLst>
        </pc:spChg>
        <pc:spChg chg="mod">
          <ac:chgData name="Louise Sands" userId="S::3053946@ads.qub.ac.uk::5a44f01a-cf3b-44a7-8543-c612d25521a8" providerId="AD" clId="Web-{1EAD5B17-BB69-91AA-A740-25081EA114EE}" dt="2023-11-14T13:23:34.083" v="231"/>
          <ac:spMkLst>
            <pc:docMk/>
            <pc:sldMk cId="4088899072" sldId="263"/>
            <ac:spMk id="16" creationId="{5E7C3535-BDD1-90C9-D6BC-E0DAC26C39CF}"/>
          </ac:spMkLst>
        </pc:spChg>
        <pc:spChg chg="mod">
          <ac:chgData name="Louise Sands" userId="S::3053946@ads.qub.ac.uk::5a44f01a-cf3b-44a7-8543-c612d25521a8" providerId="AD" clId="Web-{1EAD5B17-BB69-91AA-A740-25081EA114EE}" dt="2023-11-14T13:27:06.529" v="272" actId="20577"/>
          <ac:spMkLst>
            <pc:docMk/>
            <pc:sldMk cId="4088899072" sldId="263"/>
            <ac:spMk id="17" creationId="{4AE88DE4-5FC5-85EE-D077-BBF8B65A9FE6}"/>
          </ac:spMkLst>
        </pc:spChg>
        <pc:spChg chg="mod">
          <ac:chgData name="Louise Sands" userId="S::3053946@ads.qub.ac.uk::5a44f01a-cf3b-44a7-8543-c612d25521a8" providerId="AD" clId="Web-{1EAD5B17-BB69-91AA-A740-25081EA114EE}" dt="2023-11-14T13:26:26.293" v="267" actId="20577"/>
          <ac:spMkLst>
            <pc:docMk/>
            <pc:sldMk cId="4088899072" sldId="263"/>
            <ac:spMk id="18" creationId="{6B3D2C37-2525-F997-6B53-6EB0B1ABB540}"/>
          </ac:spMkLst>
        </pc:spChg>
        <pc:spChg chg="mod">
          <ac:chgData name="Louise Sands" userId="S::3053946@ads.qub.ac.uk::5a44f01a-cf3b-44a7-8543-c612d25521a8" providerId="AD" clId="Web-{1EAD5B17-BB69-91AA-A740-25081EA114EE}" dt="2023-11-14T13:28:43.299" v="283" actId="1076"/>
          <ac:spMkLst>
            <pc:docMk/>
            <pc:sldMk cId="4088899072" sldId="263"/>
            <ac:spMk id="19" creationId="{8347863C-E004-F4EC-DF8B-B7538ECAAEEA}"/>
          </ac:spMkLst>
        </pc:spChg>
        <pc:spChg chg="mod">
          <ac:chgData name="Louise Sands" userId="S::3053946@ads.qub.ac.uk::5a44f01a-cf3b-44a7-8543-c612d25521a8" providerId="AD" clId="Web-{1EAD5B17-BB69-91AA-A740-25081EA114EE}" dt="2023-11-14T13:23:58.645" v="236" actId="1076"/>
          <ac:spMkLst>
            <pc:docMk/>
            <pc:sldMk cId="4088899072" sldId="263"/>
            <ac:spMk id="21" creationId="{AB7696AD-0CF8-624E-2FDD-1BF2EFB841D4}"/>
          </ac:spMkLst>
        </pc:spChg>
        <pc:spChg chg="mod">
          <ac:chgData name="Louise Sands" userId="S::3053946@ads.qub.ac.uk::5a44f01a-cf3b-44a7-8543-c612d25521a8" providerId="AD" clId="Web-{1EAD5B17-BB69-91AA-A740-25081EA114EE}" dt="2023-11-14T13:29:13.050" v="287" actId="1076"/>
          <ac:spMkLst>
            <pc:docMk/>
            <pc:sldMk cId="4088899072" sldId="263"/>
            <ac:spMk id="24" creationId="{A57585B6-350F-C6C4-2CD0-E81D40CEBE53}"/>
          </ac:spMkLst>
        </pc:spChg>
        <pc:spChg chg="mod">
          <ac:chgData name="Louise Sands" userId="S::3053946@ads.qub.ac.uk::5a44f01a-cf3b-44a7-8543-c612d25521a8" providerId="AD" clId="Web-{1EAD5B17-BB69-91AA-A740-25081EA114EE}" dt="2023-11-14T13:29:02.972" v="286" actId="1076"/>
          <ac:spMkLst>
            <pc:docMk/>
            <pc:sldMk cId="4088899072" sldId="263"/>
            <ac:spMk id="25" creationId="{764287AC-A358-A3FE-95FF-4AD7A9739F7C}"/>
          </ac:spMkLst>
        </pc:spChg>
        <pc:spChg chg="mod">
          <ac:chgData name="Louise Sands" userId="S::3053946@ads.qub.ac.uk::5a44f01a-cf3b-44a7-8543-c612d25521a8" providerId="AD" clId="Web-{1EAD5B17-BB69-91AA-A740-25081EA114EE}" dt="2023-11-14T13:29:36.036" v="288"/>
          <ac:spMkLst>
            <pc:docMk/>
            <pc:sldMk cId="4088899072" sldId="263"/>
            <ac:spMk id="28" creationId="{9FB1E82C-B7FE-EB9F-4C54-EF99A7E9A7AC}"/>
          </ac:spMkLst>
        </pc:spChg>
        <pc:spChg chg="mod">
          <ac:chgData name="Louise Sands" userId="S::3053946@ads.qub.ac.uk::5a44f01a-cf3b-44a7-8543-c612d25521a8" providerId="AD" clId="Web-{1EAD5B17-BB69-91AA-A740-25081EA114EE}" dt="2023-11-14T13:28:16.673" v="279" actId="1076"/>
          <ac:spMkLst>
            <pc:docMk/>
            <pc:sldMk cId="4088899072" sldId="263"/>
            <ac:spMk id="29" creationId="{EE1C459A-9332-C76B-51C3-654A6F44CF11}"/>
          </ac:spMkLst>
        </pc:spChg>
        <pc:spChg chg="mod">
          <ac:chgData name="Louise Sands" userId="S::3053946@ads.qub.ac.uk::5a44f01a-cf3b-44a7-8543-c612d25521a8" providerId="AD" clId="Web-{1EAD5B17-BB69-91AA-A740-25081EA114EE}" dt="2023-11-14T13:26:08.011" v="263" actId="1076"/>
          <ac:spMkLst>
            <pc:docMk/>
            <pc:sldMk cId="4088899072" sldId="263"/>
            <ac:spMk id="36" creationId="{6049CC92-8CC2-A7A8-A0BB-210DB9F11700}"/>
          </ac:spMkLst>
        </pc:spChg>
        <pc:spChg chg="mod">
          <ac:chgData name="Louise Sands" userId="S::3053946@ads.qub.ac.uk::5a44f01a-cf3b-44a7-8543-c612d25521a8" providerId="AD" clId="Web-{1EAD5B17-BB69-91AA-A740-25081EA114EE}" dt="2023-11-14T13:25:11.555" v="252" actId="1076"/>
          <ac:spMkLst>
            <pc:docMk/>
            <pc:sldMk cId="4088899072" sldId="263"/>
            <ac:spMk id="37" creationId="{C4F52526-B368-E82F-B82A-932C4D75840A}"/>
          </ac:spMkLst>
        </pc:spChg>
        <pc:spChg chg="mod">
          <ac:chgData name="Louise Sands" userId="S::3053946@ads.qub.ac.uk::5a44f01a-cf3b-44a7-8543-c612d25521a8" providerId="AD" clId="Web-{1EAD5B17-BB69-91AA-A740-25081EA114EE}" dt="2023-11-14T13:28:54.878" v="285" actId="1076"/>
          <ac:spMkLst>
            <pc:docMk/>
            <pc:sldMk cId="4088899072" sldId="263"/>
            <ac:spMk id="38" creationId="{8B521F5E-D5C6-064A-8423-16AA959E3AAF}"/>
          </ac:spMkLst>
        </pc:spChg>
        <pc:spChg chg="mod">
          <ac:chgData name="Louise Sands" userId="S::3053946@ads.qub.ac.uk::5a44f01a-cf3b-44a7-8543-c612d25521a8" providerId="AD" clId="Web-{1EAD5B17-BB69-91AA-A740-25081EA114EE}" dt="2023-11-14T13:28:50.237" v="284" actId="1076"/>
          <ac:spMkLst>
            <pc:docMk/>
            <pc:sldMk cId="4088899072" sldId="263"/>
            <ac:spMk id="39" creationId="{F871B520-0646-EC13-57A3-A1800FFDB6CD}"/>
          </ac:spMkLst>
        </pc:spChg>
        <pc:spChg chg="mod">
          <ac:chgData name="Louise Sands" userId="S::3053946@ads.qub.ac.uk::5a44f01a-cf3b-44a7-8543-c612d25521a8" providerId="AD" clId="Web-{1EAD5B17-BB69-91AA-A740-25081EA114EE}" dt="2023-11-14T13:28:21.095" v="280" actId="1076"/>
          <ac:spMkLst>
            <pc:docMk/>
            <pc:sldMk cId="4088899072" sldId="263"/>
            <ac:spMk id="40" creationId="{DD9AB921-57DE-C766-6B59-551D8BC0D12A}"/>
          </ac:spMkLst>
        </pc:spChg>
        <pc:spChg chg="mod">
          <ac:chgData name="Louise Sands" userId="S::3053946@ads.qub.ac.uk::5a44f01a-cf3b-44a7-8543-c612d25521a8" providerId="AD" clId="Web-{1EAD5B17-BB69-91AA-A740-25081EA114EE}" dt="2023-11-14T13:28:29.080" v="282" actId="14100"/>
          <ac:spMkLst>
            <pc:docMk/>
            <pc:sldMk cId="4088899072" sldId="263"/>
            <ac:spMk id="41" creationId="{0F7CFFC7-CDF5-52BC-8BFA-8221715DAFCA}"/>
          </ac:spMkLst>
        </pc:spChg>
      </pc:sldChg>
      <pc:sldChg chg="delSp">
        <pc:chgData name="Louise Sands" userId="S::3053946@ads.qub.ac.uk::5a44f01a-cf3b-44a7-8543-c612d25521a8" providerId="AD" clId="Web-{1EAD5B17-BB69-91AA-A740-25081EA114EE}" dt="2023-11-14T13:31:01.308" v="302"/>
        <pc:sldMkLst>
          <pc:docMk/>
          <pc:sldMk cId="2856039395" sldId="283"/>
        </pc:sldMkLst>
        <pc:picChg chg="del">
          <ac:chgData name="Louise Sands" userId="S::3053946@ads.qub.ac.uk::5a44f01a-cf3b-44a7-8543-c612d25521a8" providerId="AD" clId="Web-{1EAD5B17-BB69-91AA-A740-25081EA114EE}" dt="2023-11-14T13:31:01.308" v="302"/>
          <ac:picMkLst>
            <pc:docMk/>
            <pc:sldMk cId="2856039395" sldId="283"/>
            <ac:picMk id="9" creationId="{00000000-0000-0000-0000-000000000000}"/>
          </ac:picMkLst>
        </pc:picChg>
      </pc:sldChg>
      <pc:sldChg chg="modSp">
        <pc:chgData name="Louise Sands" userId="S::3053946@ads.qub.ac.uk::5a44f01a-cf3b-44a7-8543-c612d25521a8" providerId="AD" clId="Web-{1EAD5B17-BB69-91AA-A740-25081EA114EE}" dt="2023-11-14T13:30:48.695" v="301" actId="20577"/>
        <pc:sldMkLst>
          <pc:docMk/>
          <pc:sldMk cId="3484097170" sldId="284"/>
        </pc:sldMkLst>
        <pc:spChg chg="mod">
          <ac:chgData name="Louise Sands" userId="S::3053946@ads.qub.ac.uk::5a44f01a-cf3b-44a7-8543-c612d25521a8" providerId="AD" clId="Web-{1EAD5B17-BB69-91AA-A740-25081EA114EE}" dt="2023-11-14T13:30:48.695" v="301" actId="20577"/>
          <ac:spMkLst>
            <pc:docMk/>
            <pc:sldMk cId="3484097170" sldId="284"/>
            <ac:spMk id="5" creationId="{2D0618FC-A3CA-2E8B-71A9-15DDE77E3EC3}"/>
          </ac:spMkLst>
        </pc:spChg>
      </pc:sldChg>
      <pc:sldChg chg="modSp">
        <pc:chgData name="Louise Sands" userId="S::3053946@ads.qub.ac.uk::5a44f01a-cf3b-44a7-8543-c612d25521a8" providerId="AD" clId="Web-{1EAD5B17-BB69-91AA-A740-25081EA114EE}" dt="2023-11-14T13:11:40.752" v="62" actId="14100"/>
        <pc:sldMkLst>
          <pc:docMk/>
          <pc:sldMk cId="1624850607" sldId="322"/>
        </pc:sldMkLst>
        <pc:spChg chg="mod">
          <ac:chgData name="Louise Sands" userId="S::3053946@ads.qub.ac.uk::5a44f01a-cf3b-44a7-8543-c612d25521a8" providerId="AD" clId="Web-{1EAD5B17-BB69-91AA-A740-25081EA114EE}" dt="2023-11-14T13:11:40.752" v="62" actId="14100"/>
          <ac:spMkLst>
            <pc:docMk/>
            <pc:sldMk cId="1624850607" sldId="322"/>
            <ac:spMk id="3" creationId="{D06FB5AA-F291-79CC-2148-F6ADDC9E0137}"/>
          </ac:spMkLst>
        </pc:spChg>
        <pc:spChg chg="mod">
          <ac:chgData name="Louise Sands" userId="S::3053946@ads.qub.ac.uk::5a44f01a-cf3b-44a7-8543-c612d25521a8" providerId="AD" clId="Web-{1EAD5B17-BB69-91AA-A740-25081EA114EE}" dt="2023-11-14T13:11:22.454" v="60" actId="20577"/>
          <ac:spMkLst>
            <pc:docMk/>
            <pc:sldMk cId="1624850607" sldId="322"/>
            <ac:spMk id="5" creationId="{2D0618FC-A3CA-2E8B-71A9-15DDE77E3EC3}"/>
          </ac:spMkLst>
        </pc:spChg>
      </pc:sldChg>
      <pc:sldChg chg="delSp del">
        <pc:chgData name="Louise Sands" userId="S::3053946@ads.qub.ac.uk::5a44f01a-cf3b-44a7-8543-c612d25521a8" providerId="AD" clId="Web-{1EAD5B17-BB69-91AA-A740-25081EA114EE}" dt="2023-11-14T13:31:35.119" v="305"/>
        <pc:sldMkLst>
          <pc:docMk/>
          <pc:sldMk cId="2505989696" sldId="323"/>
        </pc:sldMkLst>
        <pc:picChg chg="del">
          <ac:chgData name="Louise Sands" userId="S::3053946@ads.qub.ac.uk::5a44f01a-cf3b-44a7-8543-c612d25521a8" providerId="AD" clId="Web-{1EAD5B17-BB69-91AA-A740-25081EA114EE}" dt="2023-11-14T13:31:07.321" v="303"/>
          <ac:picMkLst>
            <pc:docMk/>
            <pc:sldMk cId="2505989696" sldId="323"/>
            <ac:picMk id="4" creationId="{00000000-0000-0000-0000-000000000000}"/>
          </ac:picMkLst>
        </pc:picChg>
      </pc:sldChg>
      <pc:sldChg chg="modSp">
        <pc:chgData name="Louise Sands" userId="S::3053946@ads.qub.ac.uk::5a44f01a-cf3b-44a7-8543-c612d25521a8" providerId="AD" clId="Web-{1EAD5B17-BB69-91AA-A740-25081EA114EE}" dt="2023-11-14T13:38:56.921" v="363" actId="20577"/>
        <pc:sldMkLst>
          <pc:docMk/>
          <pc:sldMk cId="2672297076" sldId="347"/>
        </pc:sldMkLst>
        <pc:spChg chg="mod">
          <ac:chgData name="Louise Sands" userId="S::3053946@ads.qub.ac.uk::5a44f01a-cf3b-44a7-8543-c612d25521a8" providerId="AD" clId="Web-{1EAD5B17-BB69-91AA-A740-25081EA114EE}" dt="2023-11-14T13:38:56.921" v="363" actId="20577"/>
          <ac:spMkLst>
            <pc:docMk/>
            <pc:sldMk cId="2672297076" sldId="347"/>
            <ac:spMk id="10" creationId="{CAF75BAD-756C-7761-E5E4-0EA1BA75B2EB}"/>
          </ac:spMkLst>
        </pc:spChg>
      </pc:sldChg>
      <pc:sldChg chg="modSp">
        <pc:chgData name="Louise Sands" userId="S::3053946@ads.qub.ac.uk::5a44f01a-cf3b-44a7-8543-c612d25521a8" providerId="AD" clId="Web-{1EAD5B17-BB69-91AA-A740-25081EA114EE}" dt="2023-11-14T13:38:28.310" v="348" actId="20577"/>
        <pc:sldMkLst>
          <pc:docMk/>
          <pc:sldMk cId="4018781643" sldId="350"/>
        </pc:sldMkLst>
        <pc:spChg chg="mod">
          <ac:chgData name="Louise Sands" userId="S::3053946@ads.qub.ac.uk::5a44f01a-cf3b-44a7-8543-c612d25521a8" providerId="AD" clId="Web-{1EAD5B17-BB69-91AA-A740-25081EA114EE}" dt="2023-11-14T13:38:28.310" v="348" actId="20577"/>
          <ac:spMkLst>
            <pc:docMk/>
            <pc:sldMk cId="4018781643" sldId="350"/>
            <ac:spMk id="8" creationId="{00000000-0000-0000-0000-000000000000}"/>
          </ac:spMkLst>
        </pc:spChg>
        <pc:picChg chg="mod">
          <ac:chgData name="Louise Sands" userId="S::3053946@ads.qub.ac.uk::5a44f01a-cf3b-44a7-8543-c612d25521a8" providerId="AD" clId="Web-{1EAD5B17-BB69-91AA-A740-25081EA114EE}" dt="2023-11-14T13:32:49.623" v="312" actId="14100"/>
          <ac:picMkLst>
            <pc:docMk/>
            <pc:sldMk cId="4018781643" sldId="350"/>
            <ac:picMk id="5" creationId="{00000000-0000-0000-0000-000000000000}"/>
          </ac:picMkLst>
        </pc:picChg>
      </pc:sldChg>
      <pc:sldChg chg="del">
        <pc:chgData name="Louise Sands" userId="S::3053946@ads.qub.ac.uk::5a44f01a-cf3b-44a7-8543-c612d25521a8" providerId="AD" clId="Web-{1EAD5B17-BB69-91AA-A740-25081EA114EE}" dt="2023-11-14T13:32:01.699" v="308"/>
        <pc:sldMkLst>
          <pc:docMk/>
          <pc:sldMk cId="579456732" sldId="351"/>
        </pc:sldMkLst>
      </pc:sldChg>
      <pc:sldChg chg="modSp">
        <pc:chgData name="Louise Sands" userId="S::3053946@ads.qub.ac.uk::5a44f01a-cf3b-44a7-8543-c612d25521a8" providerId="AD" clId="Web-{1EAD5B17-BB69-91AA-A740-25081EA114EE}" dt="2023-11-14T13:30:17.631" v="294" actId="20577"/>
        <pc:sldMkLst>
          <pc:docMk/>
          <pc:sldMk cId="1824378193" sldId="352"/>
        </pc:sldMkLst>
        <pc:spChg chg="mod">
          <ac:chgData name="Louise Sands" userId="S::3053946@ads.qub.ac.uk::5a44f01a-cf3b-44a7-8543-c612d25521a8" providerId="AD" clId="Web-{1EAD5B17-BB69-91AA-A740-25081EA114EE}" dt="2023-11-14T13:30:17.631" v="294" actId="20577"/>
          <ac:spMkLst>
            <pc:docMk/>
            <pc:sldMk cId="1824378193" sldId="352"/>
            <ac:spMk id="5" creationId="{2D0618FC-A3CA-2E8B-71A9-15DDE77E3EC3}"/>
          </ac:spMkLst>
        </pc:spChg>
      </pc:sldChg>
      <pc:sldChg chg="delSp modSp">
        <pc:chgData name="Louise Sands" userId="S::3053946@ads.qub.ac.uk::5a44f01a-cf3b-44a7-8543-c612d25521a8" providerId="AD" clId="Web-{1EAD5B17-BB69-91AA-A740-25081EA114EE}" dt="2023-11-14T13:21:38.264" v="207" actId="20577"/>
        <pc:sldMkLst>
          <pc:docMk/>
          <pc:sldMk cId="88817913" sldId="363"/>
        </pc:sldMkLst>
        <pc:spChg chg="mod">
          <ac:chgData name="Louise Sands" userId="S::3053946@ads.qub.ac.uk::5a44f01a-cf3b-44a7-8543-c612d25521a8" providerId="AD" clId="Web-{1EAD5B17-BB69-91AA-A740-25081EA114EE}" dt="2023-11-14T13:21:38.264" v="207" actId="20577"/>
          <ac:spMkLst>
            <pc:docMk/>
            <pc:sldMk cId="88817913" sldId="363"/>
            <ac:spMk id="4" creationId="{C3405A76-B561-59D4-FAAE-6F7AB83ED58B}"/>
          </ac:spMkLst>
        </pc:spChg>
        <pc:picChg chg="del">
          <ac:chgData name="Louise Sands" userId="S::3053946@ads.qub.ac.uk::5a44f01a-cf3b-44a7-8543-c612d25521a8" providerId="AD" clId="Web-{1EAD5B17-BB69-91AA-A740-25081EA114EE}" dt="2023-11-14T13:12:44.146" v="76"/>
          <ac:picMkLst>
            <pc:docMk/>
            <pc:sldMk cId="88817913" sldId="363"/>
            <ac:picMk id="6" creationId="{A1F26024-B81A-B4E4-93F9-C5524303C1AF}"/>
          </ac:picMkLst>
        </pc:picChg>
      </pc:sldChg>
      <pc:sldChg chg="modSp">
        <pc:chgData name="Louise Sands" userId="S::3053946@ads.qub.ac.uk::5a44f01a-cf3b-44a7-8543-c612d25521a8" providerId="AD" clId="Web-{1EAD5B17-BB69-91AA-A740-25081EA114EE}" dt="2023-11-14T13:29:46.208" v="291" actId="20577"/>
        <pc:sldMkLst>
          <pc:docMk/>
          <pc:sldMk cId="2904350071" sldId="364"/>
        </pc:sldMkLst>
        <pc:spChg chg="mod">
          <ac:chgData name="Louise Sands" userId="S::3053946@ads.qub.ac.uk::5a44f01a-cf3b-44a7-8543-c612d25521a8" providerId="AD" clId="Web-{1EAD5B17-BB69-91AA-A740-25081EA114EE}" dt="2023-11-14T13:29:46.208" v="291" actId="20577"/>
          <ac:spMkLst>
            <pc:docMk/>
            <pc:sldMk cId="2904350071" sldId="364"/>
            <ac:spMk id="8" creationId="{782908AE-3332-1459-BFD0-484EF5216928}"/>
          </ac:spMkLst>
        </pc:spChg>
      </pc:sldChg>
      <pc:sldChg chg="add">
        <pc:chgData name="Louise Sands" userId="S::3053946@ads.qub.ac.uk::5a44f01a-cf3b-44a7-8543-c612d25521a8" providerId="AD" clId="Web-{1EAD5B17-BB69-91AA-A740-25081EA114EE}" dt="2023-11-14T13:31:32.450" v="304"/>
        <pc:sldMkLst>
          <pc:docMk/>
          <pc:sldMk cId="4099274586" sldId="365"/>
        </pc:sldMkLst>
      </pc:sldChg>
      <pc:sldChg chg="add">
        <pc:chgData name="Louise Sands" userId="S::3053946@ads.qub.ac.uk::5a44f01a-cf3b-44a7-8543-c612d25521a8" providerId="AD" clId="Web-{1EAD5B17-BB69-91AA-A740-25081EA114EE}" dt="2023-11-14T13:31:47.557" v="306"/>
        <pc:sldMkLst>
          <pc:docMk/>
          <pc:sldMk cId="3472809823" sldId="366"/>
        </pc:sldMkLst>
      </pc:sldChg>
      <pc:sldChg chg="add">
        <pc:chgData name="Louise Sands" userId="S::3053946@ads.qub.ac.uk::5a44f01a-cf3b-44a7-8543-c612d25521a8" providerId="AD" clId="Web-{1EAD5B17-BB69-91AA-A740-25081EA114EE}" dt="2023-11-14T13:31:58.011" v="307"/>
        <pc:sldMkLst>
          <pc:docMk/>
          <pc:sldMk cId="369641014" sldId="367"/>
        </pc:sldMkLst>
      </pc:sldChg>
      <pc:sldChg chg="modSp add replId">
        <pc:chgData name="Louise Sands" userId="S::3053946@ads.qub.ac.uk::5a44f01a-cf3b-44a7-8543-c612d25521a8" providerId="AD" clId="Web-{1EAD5B17-BB69-91AA-A740-25081EA114EE}" dt="2023-11-14T14:29:15.942" v="372" actId="20577"/>
        <pc:sldMkLst>
          <pc:docMk/>
          <pc:sldMk cId="930181871" sldId="368"/>
        </pc:sldMkLst>
        <pc:spChg chg="mod">
          <ac:chgData name="Louise Sands" userId="S::3053946@ads.qub.ac.uk::5a44f01a-cf3b-44a7-8543-c612d25521a8" providerId="AD" clId="Web-{1EAD5B17-BB69-91AA-A740-25081EA114EE}" dt="2023-11-14T14:29:15.942" v="372" actId="20577"/>
          <ac:spMkLst>
            <pc:docMk/>
            <pc:sldMk cId="930181871" sldId="368"/>
            <ac:spMk id="3" creationId="{C7A3DCD2-3B77-6360-802D-B08FBD36F4ED}"/>
          </ac:spMkLst>
        </pc:spChg>
      </pc:sldChg>
      <pc:sldChg chg="new del">
        <pc:chgData name="Louise Sands" userId="S::3053946@ads.qub.ac.uk::5a44f01a-cf3b-44a7-8543-c612d25521a8" providerId="AD" clId="Web-{1EAD5B17-BB69-91AA-A740-25081EA114EE}" dt="2023-11-14T14:28:17.518" v="365"/>
        <pc:sldMkLst>
          <pc:docMk/>
          <pc:sldMk cId="1818961011" sldId="368"/>
        </pc:sldMkLst>
      </pc:sldChg>
    </pc:docChg>
  </pc:docChgLst>
  <pc:docChgLst>
    <pc:chgData name="Louise Sands" userId="S::3053946@ads.qub.ac.uk::5a44f01a-cf3b-44a7-8543-c612d25521a8" providerId="AD" clId="Web-{10BA02E8-0CF0-6B64-7902-B2D5B003CA41}"/>
    <pc:docChg chg="addSld delSld modSld sldOrd">
      <pc:chgData name="Louise Sands" userId="S::3053946@ads.qub.ac.uk::5a44f01a-cf3b-44a7-8543-c612d25521a8" providerId="AD" clId="Web-{10BA02E8-0CF0-6B64-7902-B2D5B003CA41}" dt="2023-11-14T16:09:25.678" v="412" actId="1076"/>
      <pc:docMkLst>
        <pc:docMk/>
      </pc:docMkLst>
      <pc:sldChg chg="ord">
        <pc:chgData name="Louise Sands" userId="S::3053946@ads.qub.ac.uk::5a44f01a-cf3b-44a7-8543-c612d25521a8" providerId="AD" clId="Web-{10BA02E8-0CF0-6B64-7902-B2D5B003CA41}" dt="2023-11-14T15:39:00.736" v="46"/>
        <pc:sldMkLst>
          <pc:docMk/>
          <pc:sldMk cId="4088899072" sldId="263"/>
        </pc:sldMkLst>
      </pc:sldChg>
      <pc:sldChg chg="addSp modSp">
        <pc:chgData name="Louise Sands" userId="S::3053946@ads.qub.ac.uk::5a44f01a-cf3b-44a7-8543-c612d25521a8" providerId="AD" clId="Web-{10BA02E8-0CF0-6B64-7902-B2D5B003CA41}" dt="2023-11-14T15:57:22.698" v="274" actId="20577"/>
        <pc:sldMkLst>
          <pc:docMk/>
          <pc:sldMk cId="2856039395" sldId="283"/>
        </pc:sldMkLst>
        <pc:spChg chg="mod">
          <ac:chgData name="Louise Sands" userId="S::3053946@ads.qub.ac.uk::5a44f01a-cf3b-44a7-8543-c612d25521a8" providerId="AD" clId="Web-{10BA02E8-0CF0-6B64-7902-B2D5B003CA41}" dt="2023-11-14T15:57:22.698" v="274" actId="20577"/>
          <ac:spMkLst>
            <pc:docMk/>
            <pc:sldMk cId="2856039395" sldId="283"/>
            <ac:spMk id="5" creationId="{2D0618FC-A3CA-2E8B-71A9-15DDE77E3EC3}"/>
          </ac:spMkLst>
        </pc:spChg>
        <pc:picChg chg="add mod">
          <ac:chgData name="Louise Sands" userId="S::3053946@ads.qub.ac.uk::5a44f01a-cf3b-44a7-8543-c612d25521a8" providerId="AD" clId="Web-{10BA02E8-0CF0-6B64-7902-B2D5B003CA41}" dt="2023-11-14T15:56:52.182" v="267" actId="1076"/>
          <ac:picMkLst>
            <pc:docMk/>
            <pc:sldMk cId="2856039395" sldId="283"/>
            <ac:picMk id="4" creationId="{25F6DC49-DF25-812D-036D-19E6D3EB803C}"/>
          </ac:picMkLst>
        </pc:picChg>
      </pc:sldChg>
      <pc:sldChg chg="ord">
        <pc:chgData name="Louise Sands" userId="S::3053946@ads.qub.ac.uk::5a44f01a-cf3b-44a7-8543-c612d25521a8" providerId="AD" clId="Web-{10BA02E8-0CF0-6B64-7902-B2D5B003CA41}" dt="2023-11-14T15:39:52.816" v="51"/>
        <pc:sldMkLst>
          <pc:docMk/>
          <pc:sldMk cId="3484097170" sldId="284"/>
        </pc:sldMkLst>
      </pc:sldChg>
      <pc:sldChg chg="addSp modSp del">
        <pc:chgData name="Louise Sands" userId="S::3053946@ads.qub.ac.uk::5a44f01a-cf3b-44a7-8543-c612d25521a8" providerId="AD" clId="Web-{10BA02E8-0CF0-6B64-7902-B2D5B003CA41}" dt="2023-11-14T15:50:48.153" v="191"/>
        <pc:sldMkLst>
          <pc:docMk/>
          <pc:sldMk cId="1957696491" sldId="294"/>
        </pc:sldMkLst>
        <pc:spChg chg="add mod">
          <ac:chgData name="Louise Sands" userId="S::3053946@ads.qub.ac.uk::5a44f01a-cf3b-44a7-8543-c612d25521a8" providerId="AD" clId="Web-{10BA02E8-0CF0-6B64-7902-B2D5B003CA41}" dt="2023-11-14T15:49:05.289" v="170" actId="20577"/>
          <ac:spMkLst>
            <pc:docMk/>
            <pc:sldMk cId="1957696491" sldId="294"/>
            <ac:spMk id="2" creationId="{0BF6E8CA-B48E-AFE7-1DC1-196BC6105D0B}"/>
          </ac:spMkLst>
        </pc:spChg>
        <pc:spChg chg="mod">
          <ac:chgData name="Louise Sands" userId="S::3053946@ads.qub.ac.uk::5a44f01a-cf3b-44a7-8543-c612d25521a8" providerId="AD" clId="Web-{10BA02E8-0CF0-6B64-7902-B2D5B003CA41}" dt="2023-11-14T15:48:32.054" v="168" actId="20577"/>
          <ac:spMkLst>
            <pc:docMk/>
            <pc:sldMk cId="1957696491" sldId="294"/>
            <ac:spMk id="4" creationId="{A5833468-970D-7CC4-3804-830E8565E513}"/>
          </ac:spMkLst>
        </pc:spChg>
      </pc:sldChg>
      <pc:sldChg chg="ord">
        <pc:chgData name="Louise Sands" userId="S::3053946@ads.qub.ac.uk::5a44f01a-cf3b-44a7-8543-c612d25521a8" providerId="AD" clId="Web-{10BA02E8-0CF0-6B64-7902-B2D5B003CA41}" dt="2023-11-14T15:39:09.314" v="48"/>
        <pc:sldMkLst>
          <pc:docMk/>
          <pc:sldMk cId="1824378193" sldId="352"/>
        </pc:sldMkLst>
      </pc:sldChg>
      <pc:sldChg chg="modSp ord">
        <pc:chgData name="Louise Sands" userId="S::3053946@ads.qub.ac.uk::5a44f01a-cf3b-44a7-8543-c612d25521a8" providerId="AD" clId="Web-{10BA02E8-0CF0-6B64-7902-B2D5B003CA41}" dt="2023-11-14T16:01:02.878" v="326" actId="20577"/>
        <pc:sldMkLst>
          <pc:docMk/>
          <pc:sldMk cId="2802129280" sldId="354"/>
        </pc:sldMkLst>
        <pc:spChg chg="mod">
          <ac:chgData name="Louise Sands" userId="S::3053946@ads.qub.ac.uk::5a44f01a-cf3b-44a7-8543-c612d25521a8" providerId="AD" clId="Web-{10BA02E8-0CF0-6B64-7902-B2D5B003CA41}" dt="2023-11-14T16:01:02.878" v="326" actId="20577"/>
          <ac:spMkLst>
            <pc:docMk/>
            <pc:sldMk cId="2802129280" sldId="354"/>
            <ac:spMk id="3" creationId="{7E82765F-39C5-717D-2DAB-58C62B6CFEA4}"/>
          </ac:spMkLst>
        </pc:spChg>
      </pc:sldChg>
      <pc:sldChg chg="addSp delSp modSp mod setBg">
        <pc:chgData name="Louise Sands" userId="S::3053946@ads.qub.ac.uk::5a44f01a-cf3b-44a7-8543-c612d25521a8" providerId="AD" clId="Web-{10BA02E8-0CF0-6B64-7902-B2D5B003CA41}" dt="2023-11-14T15:50:42.606" v="190" actId="20577"/>
        <pc:sldMkLst>
          <pc:docMk/>
          <pc:sldMk cId="1614589888" sldId="357"/>
        </pc:sldMkLst>
        <pc:spChg chg="mod">
          <ac:chgData name="Louise Sands" userId="S::3053946@ads.qub.ac.uk::5a44f01a-cf3b-44a7-8543-c612d25521a8" providerId="AD" clId="Web-{10BA02E8-0CF0-6B64-7902-B2D5B003CA41}" dt="2023-11-14T15:50:42.606" v="190" actId="20577"/>
          <ac:spMkLst>
            <pc:docMk/>
            <pc:sldMk cId="1614589888" sldId="357"/>
            <ac:spMk id="2" creationId="{509C5BBF-5ED8-EC00-78F8-4D1547DFB975}"/>
          </ac:spMkLst>
        </pc:spChg>
        <pc:spChg chg="add del">
          <ac:chgData name="Louise Sands" userId="S::3053946@ads.qub.ac.uk::5a44f01a-cf3b-44a7-8543-c612d25521a8" providerId="AD" clId="Web-{10BA02E8-0CF0-6B64-7902-B2D5B003CA41}" dt="2023-11-14T15:43:47.747" v="54"/>
          <ac:spMkLst>
            <pc:docMk/>
            <pc:sldMk cId="1614589888" sldId="357"/>
            <ac:spMk id="9" creationId="{A4AC5506-6312-4701-8D3C-40187889A947}"/>
          </ac:spMkLst>
        </pc:spChg>
        <pc:spChg chg="add">
          <ac:chgData name="Louise Sands" userId="S::3053946@ads.qub.ac.uk::5a44f01a-cf3b-44a7-8543-c612d25521a8" providerId="AD" clId="Web-{10BA02E8-0CF0-6B64-7902-B2D5B003CA41}" dt="2023-11-14T15:43:47.950" v="55"/>
          <ac:spMkLst>
            <pc:docMk/>
            <pc:sldMk cId="1614589888" sldId="357"/>
            <ac:spMk id="11" creationId="{D4771268-CB57-404A-9271-370EB28F6090}"/>
          </ac:spMkLst>
        </pc:spChg>
        <pc:graphicFrameChg chg="add mod modGraphic">
          <ac:chgData name="Louise Sands" userId="S::3053946@ads.qub.ac.uk::5a44f01a-cf3b-44a7-8543-c612d25521a8" providerId="AD" clId="Web-{10BA02E8-0CF0-6B64-7902-B2D5B003CA41}" dt="2023-11-14T15:43:47.950" v="55"/>
          <ac:graphicFrameMkLst>
            <pc:docMk/>
            <pc:sldMk cId="1614589888" sldId="357"/>
            <ac:graphicFrameMk id="4" creationId="{B8AC53DE-93FC-F57E-E1B8-99C980A662C5}"/>
          </ac:graphicFrameMkLst>
        </pc:graphicFrameChg>
      </pc:sldChg>
      <pc:sldChg chg="modSp">
        <pc:chgData name="Louise Sands" userId="S::3053946@ads.qub.ac.uk::5a44f01a-cf3b-44a7-8543-c612d25521a8" providerId="AD" clId="Web-{10BA02E8-0CF0-6B64-7902-B2D5B003CA41}" dt="2023-11-14T16:08:58.693" v="409" actId="20577"/>
        <pc:sldMkLst>
          <pc:docMk/>
          <pc:sldMk cId="4263701610" sldId="359"/>
        </pc:sldMkLst>
        <pc:spChg chg="mod">
          <ac:chgData name="Louise Sands" userId="S::3053946@ads.qub.ac.uk::5a44f01a-cf3b-44a7-8543-c612d25521a8" providerId="AD" clId="Web-{10BA02E8-0CF0-6B64-7902-B2D5B003CA41}" dt="2023-11-14T16:08:58.693" v="409" actId="20577"/>
          <ac:spMkLst>
            <pc:docMk/>
            <pc:sldMk cId="4263701610" sldId="359"/>
            <ac:spMk id="3" creationId="{95712240-6200-30A8-9B31-302714A558D0}"/>
          </ac:spMkLst>
        </pc:spChg>
      </pc:sldChg>
      <pc:sldChg chg="modSp del">
        <pc:chgData name="Louise Sands" userId="S::3053946@ads.qub.ac.uk::5a44f01a-cf3b-44a7-8543-c612d25521a8" providerId="AD" clId="Web-{10BA02E8-0CF0-6B64-7902-B2D5B003CA41}" dt="2023-11-14T15:38:56.298" v="45"/>
        <pc:sldMkLst>
          <pc:docMk/>
          <pc:sldMk cId="88817913" sldId="363"/>
        </pc:sldMkLst>
        <pc:spChg chg="mod">
          <ac:chgData name="Louise Sands" userId="S::3053946@ads.qub.ac.uk::5a44f01a-cf3b-44a7-8543-c612d25521a8" providerId="AD" clId="Web-{10BA02E8-0CF0-6B64-7902-B2D5B003CA41}" dt="2023-11-14T14:39:59.125" v="1" actId="20577"/>
          <ac:spMkLst>
            <pc:docMk/>
            <pc:sldMk cId="88817913" sldId="363"/>
            <ac:spMk id="4" creationId="{C3405A76-B561-59D4-FAAE-6F7AB83ED58B}"/>
          </ac:spMkLst>
        </pc:spChg>
      </pc:sldChg>
      <pc:sldChg chg="ord">
        <pc:chgData name="Louise Sands" userId="S::3053946@ads.qub.ac.uk::5a44f01a-cf3b-44a7-8543-c612d25521a8" providerId="AD" clId="Web-{10BA02E8-0CF0-6B64-7902-B2D5B003CA41}" dt="2023-11-14T15:39:06.111" v="47"/>
        <pc:sldMkLst>
          <pc:docMk/>
          <pc:sldMk cId="2904350071" sldId="364"/>
        </pc:sldMkLst>
      </pc:sldChg>
      <pc:sldChg chg="modSp">
        <pc:chgData name="Louise Sands" userId="S::3053946@ads.qub.ac.uk::5a44f01a-cf3b-44a7-8543-c612d25521a8" providerId="AD" clId="Web-{10BA02E8-0CF0-6B64-7902-B2D5B003CA41}" dt="2023-11-14T15:46:08.220" v="95" actId="20577"/>
        <pc:sldMkLst>
          <pc:docMk/>
          <pc:sldMk cId="4099274586" sldId="365"/>
        </pc:sldMkLst>
        <pc:spChg chg="mod">
          <ac:chgData name="Louise Sands" userId="S::3053946@ads.qub.ac.uk::5a44f01a-cf3b-44a7-8543-c612d25521a8" providerId="AD" clId="Web-{10BA02E8-0CF0-6B64-7902-B2D5B003CA41}" dt="2023-11-14T15:46:08.220" v="95" actId="20577"/>
          <ac:spMkLst>
            <pc:docMk/>
            <pc:sldMk cId="4099274586" sldId="365"/>
            <ac:spMk id="3" creationId="{C7A3DCD2-3B77-6360-802D-B08FBD36F4ED}"/>
          </ac:spMkLst>
        </pc:spChg>
      </pc:sldChg>
      <pc:sldChg chg="modSp">
        <pc:chgData name="Louise Sands" userId="S::3053946@ads.qub.ac.uk::5a44f01a-cf3b-44a7-8543-c612d25521a8" providerId="AD" clId="Web-{10BA02E8-0CF0-6B64-7902-B2D5B003CA41}" dt="2023-11-14T15:45:54.970" v="90" actId="14100"/>
        <pc:sldMkLst>
          <pc:docMk/>
          <pc:sldMk cId="3472809823" sldId="366"/>
        </pc:sldMkLst>
        <pc:spChg chg="mod">
          <ac:chgData name="Louise Sands" userId="S::3053946@ads.qub.ac.uk::5a44f01a-cf3b-44a7-8543-c612d25521a8" providerId="AD" clId="Web-{10BA02E8-0CF0-6B64-7902-B2D5B003CA41}" dt="2023-11-14T15:45:54.970" v="90" actId="14100"/>
          <ac:spMkLst>
            <pc:docMk/>
            <pc:sldMk cId="3472809823" sldId="366"/>
            <ac:spMk id="3" creationId="{C7A3DCD2-3B77-6360-802D-B08FBD36F4ED}"/>
          </ac:spMkLst>
        </pc:spChg>
      </pc:sldChg>
      <pc:sldChg chg="modSp">
        <pc:chgData name="Louise Sands" userId="S::3053946@ads.qub.ac.uk::5a44f01a-cf3b-44a7-8543-c612d25521a8" providerId="AD" clId="Web-{10BA02E8-0CF0-6B64-7902-B2D5B003CA41}" dt="2023-11-14T15:44:25.529" v="60" actId="14100"/>
        <pc:sldMkLst>
          <pc:docMk/>
          <pc:sldMk cId="369641014" sldId="367"/>
        </pc:sldMkLst>
        <pc:spChg chg="mod">
          <ac:chgData name="Louise Sands" userId="S::3053946@ads.qub.ac.uk::5a44f01a-cf3b-44a7-8543-c612d25521a8" providerId="AD" clId="Web-{10BA02E8-0CF0-6B64-7902-B2D5B003CA41}" dt="2023-11-14T15:44:25.529" v="60" actId="14100"/>
          <ac:spMkLst>
            <pc:docMk/>
            <pc:sldMk cId="369641014" sldId="367"/>
            <ac:spMk id="3" creationId="{C7A3DCD2-3B77-6360-802D-B08FBD36F4ED}"/>
          </ac:spMkLst>
        </pc:spChg>
      </pc:sldChg>
      <pc:sldChg chg="modSp">
        <pc:chgData name="Louise Sands" userId="S::3053946@ads.qub.ac.uk::5a44f01a-cf3b-44a7-8543-c612d25521a8" providerId="AD" clId="Web-{10BA02E8-0CF0-6B64-7902-B2D5B003CA41}" dt="2023-11-14T15:45:19.250" v="79" actId="14100"/>
        <pc:sldMkLst>
          <pc:docMk/>
          <pc:sldMk cId="930181871" sldId="368"/>
        </pc:sldMkLst>
        <pc:spChg chg="mod">
          <ac:chgData name="Louise Sands" userId="S::3053946@ads.qub.ac.uk::5a44f01a-cf3b-44a7-8543-c612d25521a8" providerId="AD" clId="Web-{10BA02E8-0CF0-6B64-7902-B2D5B003CA41}" dt="2023-11-14T15:45:11.062" v="76" actId="20577"/>
          <ac:spMkLst>
            <pc:docMk/>
            <pc:sldMk cId="930181871" sldId="368"/>
            <ac:spMk id="2" creationId="{9541F86C-48DC-B0E8-250E-1121FA761AF1}"/>
          </ac:spMkLst>
        </pc:spChg>
        <pc:spChg chg="mod">
          <ac:chgData name="Louise Sands" userId="S::3053946@ads.qub.ac.uk::5a44f01a-cf3b-44a7-8543-c612d25521a8" providerId="AD" clId="Web-{10BA02E8-0CF0-6B64-7902-B2D5B003CA41}" dt="2023-11-14T15:45:19.250" v="79" actId="14100"/>
          <ac:spMkLst>
            <pc:docMk/>
            <pc:sldMk cId="930181871" sldId="368"/>
            <ac:spMk id="3" creationId="{C7A3DCD2-3B77-6360-802D-B08FBD36F4ED}"/>
          </ac:spMkLst>
        </pc:spChg>
      </pc:sldChg>
      <pc:sldChg chg="addSp modSp add replId">
        <pc:chgData name="Louise Sands" userId="S::3053946@ads.qub.ac.uk::5a44f01a-cf3b-44a7-8543-c612d25521a8" providerId="AD" clId="Web-{10BA02E8-0CF0-6B64-7902-B2D5B003CA41}" dt="2023-11-14T15:50:58.559" v="194" actId="14100"/>
        <pc:sldMkLst>
          <pc:docMk/>
          <pc:sldMk cId="3877751982" sldId="369"/>
        </pc:sldMkLst>
        <pc:spChg chg="mod">
          <ac:chgData name="Louise Sands" userId="S::3053946@ads.qub.ac.uk::5a44f01a-cf3b-44a7-8543-c612d25521a8" providerId="AD" clId="Web-{10BA02E8-0CF0-6B64-7902-B2D5B003CA41}" dt="2023-11-14T15:49:15.790" v="173" actId="20577"/>
          <ac:spMkLst>
            <pc:docMk/>
            <pc:sldMk cId="3877751982" sldId="369"/>
            <ac:spMk id="2" creationId="{0BF6E8CA-B48E-AFE7-1DC1-196BC6105D0B}"/>
          </ac:spMkLst>
        </pc:spChg>
        <pc:spChg chg="mod">
          <ac:chgData name="Louise Sands" userId="S::3053946@ads.qub.ac.uk::5a44f01a-cf3b-44a7-8543-c612d25521a8" providerId="AD" clId="Web-{10BA02E8-0CF0-6B64-7902-B2D5B003CA41}" dt="2023-11-14T15:49:49.057" v="179" actId="14100"/>
          <ac:spMkLst>
            <pc:docMk/>
            <pc:sldMk cId="3877751982" sldId="369"/>
            <ac:spMk id="4" creationId="{A5833468-970D-7CC4-3804-830E8565E513}"/>
          </ac:spMkLst>
        </pc:spChg>
        <pc:graphicFrameChg chg="add mod">
          <ac:chgData name="Louise Sands" userId="S::3053946@ads.qub.ac.uk::5a44f01a-cf3b-44a7-8543-c612d25521a8" providerId="AD" clId="Web-{10BA02E8-0CF0-6B64-7902-B2D5B003CA41}" dt="2023-11-14T15:50:58.559" v="194" actId="14100"/>
          <ac:graphicFrameMkLst>
            <pc:docMk/>
            <pc:sldMk cId="3877751982" sldId="369"/>
            <ac:graphicFrameMk id="3" creationId="{BE5F944E-9EA7-C520-910A-E4548B06F4AE}"/>
          </ac:graphicFrameMkLst>
        </pc:graphicFrameChg>
      </pc:sldChg>
      <pc:sldChg chg="addSp delSp modSp add del">
        <pc:chgData name="Louise Sands" userId="S::3053946@ads.qub.ac.uk::5a44f01a-cf3b-44a7-8543-c612d25521a8" providerId="AD" clId="Web-{10BA02E8-0CF0-6B64-7902-B2D5B003CA41}" dt="2023-11-14T16:03:27.899" v="385"/>
        <pc:sldMkLst>
          <pc:docMk/>
          <pc:sldMk cId="4066448442" sldId="370"/>
        </pc:sldMkLst>
        <pc:spChg chg="add mod">
          <ac:chgData name="Louise Sands" userId="S::3053946@ads.qub.ac.uk::5a44f01a-cf3b-44a7-8543-c612d25521a8" providerId="AD" clId="Web-{10BA02E8-0CF0-6B64-7902-B2D5B003CA41}" dt="2023-11-14T15:49:28.181" v="175"/>
          <ac:spMkLst>
            <pc:docMk/>
            <pc:sldMk cId="4066448442" sldId="370"/>
            <ac:spMk id="12" creationId="{AA7FBD67-F5DC-431E-A966-A78669C122B0}"/>
          </ac:spMkLst>
        </pc:spChg>
        <pc:graphicFrameChg chg="del">
          <ac:chgData name="Louise Sands" userId="S::3053946@ads.qub.ac.uk::5a44f01a-cf3b-44a7-8543-c612d25521a8" providerId="AD" clId="Web-{10BA02E8-0CF0-6B64-7902-B2D5B003CA41}" dt="2023-11-14T15:49:28.181" v="175"/>
          <ac:graphicFrameMkLst>
            <pc:docMk/>
            <pc:sldMk cId="4066448442" sldId="370"/>
            <ac:graphicFrameMk id="5" creationId="{829536C1-4A0D-614A-CDD2-645D8AED990C}"/>
          </ac:graphicFrameMkLst>
        </pc:graphicFrameChg>
      </pc:sldChg>
      <pc:sldChg chg="addSp delSp modSp add mod replId setBg modClrScheme delDesignElem chgLayout">
        <pc:chgData name="Louise Sands" userId="S::3053946@ads.qub.ac.uk::5a44f01a-cf3b-44a7-8543-c612d25521a8" providerId="AD" clId="Web-{10BA02E8-0CF0-6B64-7902-B2D5B003CA41}" dt="2023-11-14T16:03:43.056" v="386" actId="14100"/>
        <pc:sldMkLst>
          <pc:docMk/>
          <pc:sldMk cId="2569659116" sldId="371"/>
        </pc:sldMkLst>
        <pc:spChg chg="mod">
          <ac:chgData name="Louise Sands" userId="S::3053946@ads.qub.ac.uk::5a44f01a-cf3b-44a7-8543-c612d25521a8" providerId="AD" clId="Web-{10BA02E8-0CF0-6B64-7902-B2D5B003CA41}" dt="2023-11-14T16:03:43.056" v="386" actId="14100"/>
          <ac:spMkLst>
            <pc:docMk/>
            <pc:sldMk cId="2569659116" sldId="371"/>
            <ac:spMk id="4" creationId="{A5833468-970D-7CC4-3804-830E8565E513}"/>
          </ac:spMkLst>
        </pc:spChg>
        <pc:spChg chg="add del">
          <ac:chgData name="Louise Sands" userId="S::3053946@ads.qub.ac.uk::5a44f01a-cf3b-44a7-8543-c612d25521a8" providerId="AD" clId="Web-{10BA02E8-0CF0-6B64-7902-B2D5B003CA41}" dt="2023-11-14T16:02:10.787" v="372"/>
          <ac:spMkLst>
            <pc:docMk/>
            <pc:sldMk cId="2569659116" sldId="371"/>
            <ac:spMk id="9" creationId="{BACC6370-2D7E-4714-9D71-7542949D7D5D}"/>
          </ac:spMkLst>
        </pc:spChg>
        <pc:spChg chg="add del">
          <ac:chgData name="Louise Sands" userId="S::3053946@ads.qub.ac.uk::5a44f01a-cf3b-44a7-8543-c612d25521a8" providerId="AD" clId="Web-{10BA02E8-0CF0-6B64-7902-B2D5B003CA41}" dt="2023-11-14T16:02:10.787" v="372"/>
          <ac:spMkLst>
            <pc:docMk/>
            <pc:sldMk cId="2569659116" sldId="371"/>
            <ac:spMk id="11" creationId="{F68B3F68-107C-434F-AA38-110D5EA91B85}"/>
          </ac:spMkLst>
        </pc:spChg>
        <pc:spChg chg="add del">
          <ac:chgData name="Louise Sands" userId="S::3053946@ads.qub.ac.uk::5a44f01a-cf3b-44a7-8543-c612d25521a8" providerId="AD" clId="Web-{10BA02E8-0CF0-6B64-7902-B2D5B003CA41}" dt="2023-11-14T16:02:10.787" v="372"/>
          <ac:spMkLst>
            <pc:docMk/>
            <pc:sldMk cId="2569659116" sldId="371"/>
            <ac:spMk id="13" creationId="{AAD0DBB9-1A4B-4391-81D4-CB19F9AB918A}"/>
          </ac:spMkLst>
        </pc:spChg>
        <pc:spChg chg="add del">
          <ac:chgData name="Louise Sands" userId="S::3053946@ads.qub.ac.uk::5a44f01a-cf3b-44a7-8543-c612d25521a8" providerId="AD" clId="Web-{10BA02E8-0CF0-6B64-7902-B2D5B003CA41}" dt="2023-11-14T16:02:10.787" v="372"/>
          <ac:spMkLst>
            <pc:docMk/>
            <pc:sldMk cId="2569659116" sldId="371"/>
            <ac:spMk id="15" creationId="{063BBA22-50EA-4C4D-BE05-F1CE4E63AA56}"/>
          </ac:spMkLst>
        </pc:spChg>
        <pc:spChg chg="add del">
          <ac:chgData name="Louise Sands" userId="S::3053946@ads.qub.ac.uk::5a44f01a-cf3b-44a7-8543-c612d25521a8" providerId="AD" clId="Web-{10BA02E8-0CF0-6B64-7902-B2D5B003CA41}" dt="2023-11-14T16:02:20.022" v="374"/>
          <ac:spMkLst>
            <pc:docMk/>
            <pc:sldMk cId="2569659116" sldId="371"/>
            <ac:spMk id="17" creationId="{ED888B23-07FA-482A-96DF-47E31AF1A603}"/>
          </ac:spMkLst>
        </pc:spChg>
        <pc:spChg chg="add del">
          <ac:chgData name="Louise Sands" userId="S::3053946@ads.qub.ac.uk::5a44f01a-cf3b-44a7-8543-c612d25521a8" providerId="AD" clId="Web-{10BA02E8-0CF0-6B64-7902-B2D5B003CA41}" dt="2023-11-14T16:02:20.022" v="374"/>
          <ac:spMkLst>
            <pc:docMk/>
            <pc:sldMk cId="2569659116" sldId="371"/>
            <ac:spMk id="18" creationId="{5C8908E2-EE49-44D2-9428-A28D2312A8D5}"/>
          </ac:spMkLst>
        </pc:spChg>
        <pc:spChg chg="add del">
          <ac:chgData name="Louise Sands" userId="S::3053946@ads.qub.ac.uk::5a44f01a-cf3b-44a7-8543-c612d25521a8" providerId="AD" clId="Web-{10BA02E8-0CF0-6B64-7902-B2D5B003CA41}" dt="2023-11-14T16:02:20.022" v="374"/>
          <ac:spMkLst>
            <pc:docMk/>
            <pc:sldMk cId="2569659116" sldId="371"/>
            <ac:spMk id="21" creationId="{7449A6C7-D15F-4AA5-BFA5-71A404B47016}"/>
          </ac:spMkLst>
        </pc:spChg>
        <pc:spChg chg="add del">
          <ac:chgData name="Louise Sands" userId="S::3053946@ads.qub.ac.uk::5a44f01a-cf3b-44a7-8543-c612d25521a8" providerId="AD" clId="Web-{10BA02E8-0CF0-6B64-7902-B2D5B003CA41}" dt="2023-11-14T16:02:30.632" v="376"/>
          <ac:spMkLst>
            <pc:docMk/>
            <pc:sldMk cId="2569659116" sldId="371"/>
            <ac:spMk id="23" creationId="{2659FDB4-FCBE-4A89-B46D-43D4FA54464D}"/>
          </ac:spMkLst>
        </pc:spChg>
        <pc:spChg chg="add del">
          <ac:chgData name="Louise Sands" userId="S::3053946@ads.qub.ac.uk::5a44f01a-cf3b-44a7-8543-c612d25521a8" providerId="AD" clId="Web-{10BA02E8-0CF0-6B64-7902-B2D5B003CA41}" dt="2023-11-14T16:02:43.054" v="378"/>
          <ac:spMkLst>
            <pc:docMk/>
            <pc:sldMk cId="2569659116" sldId="371"/>
            <ac:spMk id="26" creationId="{BACC6370-2D7E-4714-9D71-7542949D7D5D}"/>
          </ac:spMkLst>
        </pc:spChg>
        <pc:spChg chg="add del">
          <ac:chgData name="Louise Sands" userId="S::3053946@ads.qub.ac.uk::5a44f01a-cf3b-44a7-8543-c612d25521a8" providerId="AD" clId="Web-{10BA02E8-0CF0-6B64-7902-B2D5B003CA41}" dt="2023-11-14T16:02:43.054" v="378"/>
          <ac:spMkLst>
            <pc:docMk/>
            <pc:sldMk cId="2569659116" sldId="371"/>
            <ac:spMk id="27" creationId="{F68B3F68-107C-434F-AA38-110D5EA91B85}"/>
          </ac:spMkLst>
        </pc:spChg>
        <pc:spChg chg="add del">
          <ac:chgData name="Louise Sands" userId="S::3053946@ads.qub.ac.uk::5a44f01a-cf3b-44a7-8543-c612d25521a8" providerId="AD" clId="Web-{10BA02E8-0CF0-6B64-7902-B2D5B003CA41}" dt="2023-11-14T16:02:43.054" v="378"/>
          <ac:spMkLst>
            <pc:docMk/>
            <pc:sldMk cId="2569659116" sldId="371"/>
            <ac:spMk id="28" creationId="{AAD0DBB9-1A4B-4391-81D4-CB19F9AB918A}"/>
          </ac:spMkLst>
        </pc:spChg>
        <pc:spChg chg="add del">
          <ac:chgData name="Louise Sands" userId="S::3053946@ads.qub.ac.uk::5a44f01a-cf3b-44a7-8543-c612d25521a8" providerId="AD" clId="Web-{10BA02E8-0CF0-6B64-7902-B2D5B003CA41}" dt="2023-11-14T16:02:43.054" v="378"/>
          <ac:spMkLst>
            <pc:docMk/>
            <pc:sldMk cId="2569659116" sldId="371"/>
            <ac:spMk id="29" creationId="{063BBA22-50EA-4C4D-BE05-F1CE4E63AA56}"/>
          </ac:spMkLst>
        </pc:spChg>
        <pc:grpChg chg="add del">
          <ac:chgData name="Louise Sands" userId="S::3053946@ads.qub.ac.uk::5a44f01a-cf3b-44a7-8543-c612d25521a8" providerId="AD" clId="Web-{10BA02E8-0CF0-6B64-7902-B2D5B003CA41}" dt="2023-11-14T16:02:20.022" v="374"/>
          <ac:grpSpMkLst>
            <pc:docMk/>
            <pc:sldMk cId="2569659116" sldId="371"/>
            <ac:grpSpMk id="19" creationId="{05314994-6337-4875-8CF5-652CAFE8342C}"/>
          </ac:grpSpMkLst>
        </pc:grpChg>
        <pc:graphicFrameChg chg="mod modGraphic">
          <ac:chgData name="Louise Sands" userId="S::3053946@ads.qub.ac.uk::5a44f01a-cf3b-44a7-8543-c612d25521a8" providerId="AD" clId="Web-{10BA02E8-0CF0-6B64-7902-B2D5B003CA41}" dt="2023-11-14T16:02:30.678" v="377"/>
          <ac:graphicFrameMkLst>
            <pc:docMk/>
            <pc:sldMk cId="2569659116" sldId="371"/>
            <ac:graphicFrameMk id="3" creationId="{BE5F944E-9EA7-C520-910A-E4548B06F4AE}"/>
          </ac:graphicFrameMkLst>
        </pc:graphicFrameChg>
        <pc:cxnChg chg="add del">
          <ac:chgData name="Louise Sands" userId="S::3053946@ads.qub.ac.uk::5a44f01a-cf3b-44a7-8543-c612d25521a8" providerId="AD" clId="Web-{10BA02E8-0CF0-6B64-7902-B2D5B003CA41}" dt="2023-11-14T16:02:30.632" v="376"/>
          <ac:cxnSpMkLst>
            <pc:docMk/>
            <pc:sldMk cId="2569659116" sldId="371"/>
            <ac:cxnSpMk id="24" creationId="{C8F51B3F-8331-4E4A-AE96-D47B1006EEAD}"/>
          </ac:cxnSpMkLst>
        </pc:cxnChg>
      </pc:sldChg>
      <pc:sldChg chg="addSp delSp modSp add replId">
        <pc:chgData name="Louise Sands" userId="S::3053946@ads.qub.ac.uk::5a44f01a-cf3b-44a7-8543-c612d25521a8" providerId="AD" clId="Web-{10BA02E8-0CF0-6B64-7902-B2D5B003CA41}" dt="2023-11-14T15:53:21.721" v="245" actId="20577"/>
        <pc:sldMkLst>
          <pc:docMk/>
          <pc:sldMk cId="4283404537" sldId="372"/>
        </pc:sldMkLst>
        <pc:spChg chg="mod">
          <ac:chgData name="Louise Sands" userId="S::3053946@ads.qub.ac.uk::5a44f01a-cf3b-44a7-8543-c612d25521a8" providerId="AD" clId="Web-{10BA02E8-0CF0-6B64-7902-B2D5B003CA41}" dt="2023-11-14T15:53:21.721" v="245" actId="20577"/>
          <ac:spMkLst>
            <pc:docMk/>
            <pc:sldMk cId="4283404537" sldId="372"/>
            <ac:spMk id="2" creationId="{126B176C-D054-C365-0554-7A78DFC2186C}"/>
          </ac:spMkLst>
        </pc:spChg>
        <pc:spChg chg="del mod">
          <ac:chgData name="Louise Sands" userId="S::3053946@ads.qub.ac.uk::5a44f01a-cf3b-44a7-8543-c612d25521a8" providerId="AD" clId="Web-{10BA02E8-0CF0-6B64-7902-B2D5B003CA41}" dt="2023-11-14T15:52:28.063" v="231"/>
          <ac:spMkLst>
            <pc:docMk/>
            <pc:sldMk cId="4283404537" sldId="372"/>
            <ac:spMk id="3" creationId="{7E82765F-39C5-717D-2DAB-58C62B6CFEA4}"/>
          </ac:spMkLst>
        </pc:spChg>
        <pc:spChg chg="add del mod">
          <ac:chgData name="Louise Sands" userId="S::3053946@ads.qub.ac.uk::5a44f01a-cf3b-44a7-8543-c612d25521a8" providerId="AD" clId="Web-{10BA02E8-0CF0-6B64-7902-B2D5B003CA41}" dt="2023-11-14T15:52:41.782" v="234"/>
          <ac:spMkLst>
            <pc:docMk/>
            <pc:sldMk cId="4283404537" sldId="372"/>
            <ac:spMk id="5" creationId="{7C1B3B40-EEF6-89C5-7F16-AD2A7B831DF0}"/>
          </ac:spMkLst>
        </pc:spChg>
        <pc:graphicFrameChg chg="add mod">
          <ac:chgData name="Louise Sands" userId="S::3053946@ads.qub.ac.uk::5a44f01a-cf3b-44a7-8543-c612d25521a8" providerId="AD" clId="Web-{10BA02E8-0CF0-6B64-7902-B2D5B003CA41}" dt="2023-11-14T15:52:54.985" v="237" actId="14100"/>
          <ac:graphicFrameMkLst>
            <pc:docMk/>
            <pc:sldMk cId="4283404537" sldId="372"/>
            <ac:graphicFrameMk id="6" creationId="{569ACEB5-C0EF-98A6-FD03-4AB2C1D62944}"/>
          </ac:graphicFrameMkLst>
        </pc:graphicFrameChg>
      </pc:sldChg>
      <pc:sldChg chg="add del">
        <pc:chgData name="Louise Sands" userId="S::3053946@ads.qub.ac.uk::5a44f01a-cf3b-44a7-8543-c612d25521a8" providerId="AD" clId="Web-{10BA02E8-0CF0-6B64-7902-B2D5B003CA41}" dt="2023-11-14T15:56:59.229" v="269"/>
        <pc:sldMkLst>
          <pc:docMk/>
          <pc:sldMk cId="266330890" sldId="373"/>
        </pc:sldMkLst>
      </pc:sldChg>
      <pc:sldChg chg="modSp add">
        <pc:chgData name="Louise Sands" userId="S::3053946@ads.qub.ac.uk::5a44f01a-cf3b-44a7-8543-c612d25521a8" providerId="AD" clId="Web-{10BA02E8-0CF0-6B64-7902-B2D5B003CA41}" dt="2023-11-14T16:09:25.678" v="412" actId="1076"/>
        <pc:sldMkLst>
          <pc:docMk/>
          <pc:sldMk cId="1333590427" sldId="373"/>
        </pc:sldMkLst>
        <pc:spChg chg="mod">
          <ac:chgData name="Louise Sands" userId="S::3053946@ads.qub.ac.uk::5a44f01a-cf3b-44a7-8543-c612d25521a8" providerId="AD" clId="Web-{10BA02E8-0CF0-6B64-7902-B2D5B003CA41}" dt="2023-11-14T15:59:34.109" v="317" actId="20577"/>
          <ac:spMkLst>
            <pc:docMk/>
            <pc:sldMk cId="1333590427" sldId="373"/>
            <ac:spMk id="2" creationId="{8DE6F1FD-4429-E3E1-9A98-412A8D9EF43C}"/>
          </ac:spMkLst>
        </pc:spChg>
        <pc:graphicFrameChg chg="mod">
          <ac:chgData name="Louise Sands" userId="S::3053946@ads.qub.ac.uk::5a44f01a-cf3b-44a7-8543-c612d25521a8" providerId="AD" clId="Web-{10BA02E8-0CF0-6B64-7902-B2D5B003CA41}" dt="2023-11-14T16:09:25.678" v="412" actId="1076"/>
          <ac:graphicFrameMkLst>
            <pc:docMk/>
            <pc:sldMk cId="1333590427" sldId="373"/>
            <ac:graphicFrameMk id="12" creationId="{8EBC2BB6-3EB8-B379-7E86-0427728BA9AA}"/>
          </ac:graphicFrameMkLst>
        </pc:graphicFrameChg>
      </pc:sldChg>
      <pc:sldChg chg="modSp add del">
        <pc:chgData name="Louise Sands" userId="S::3053946@ads.qub.ac.uk::5a44f01a-cf3b-44a7-8543-c612d25521a8" providerId="AD" clId="Web-{10BA02E8-0CF0-6B64-7902-B2D5B003CA41}" dt="2023-11-14T15:57:01.510" v="270"/>
        <pc:sldMkLst>
          <pc:docMk/>
          <pc:sldMk cId="4106862799" sldId="374"/>
        </pc:sldMkLst>
        <pc:spChg chg="mod">
          <ac:chgData name="Louise Sands" userId="S::3053946@ads.qub.ac.uk::5a44f01a-cf3b-44a7-8543-c612d25521a8" providerId="AD" clId="Web-{10BA02E8-0CF0-6B64-7902-B2D5B003CA41}" dt="2023-11-14T15:56:07.305" v="256" actId="20577"/>
          <ac:spMkLst>
            <pc:docMk/>
            <pc:sldMk cId="4106862799" sldId="374"/>
            <ac:spMk id="4" creationId="{C09C0A9B-0065-AE5E-994B-22A279D9B9AA}"/>
          </ac:spMkLst>
        </pc:spChg>
      </pc:sldChg>
      <pc:sldMasterChg chg="addSldLayout">
        <pc:chgData name="Louise Sands" userId="S::3053946@ads.qub.ac.uk::5a44f01a-cf3b-44a7-8543-c612d25521a8" providerId="AD" clId="Web-{10BA02E8-0CF0-6B64-7902-B2D5B003CA41}" dt="2023-11-14T15:55:29.694" v="254"/>
        <pc:sldMasterMkLst>
          <pc:docMk/>
          <pc:sldMasterMk cId="3087571788" sldId="2147483648"/>
        </pc:sldMasterMkLst>
        <pc:sldLayoutChg chg="add replId">
          <pc:chgData name="Louise Sands" userId="S::3053946@ads.qub.ac.uk::5a44f01a-cf3b-44a7-8543-c612d25521a8" providerId="AD" clId="Web-{10BA02E8-0CF0-6B64-7902-B2D5B003CA41}" dt="2023-11-14T15:55:29.694" v="254"/>
          <pc:sldLayoutMkLst>
            <pc:docMk/>
            <pc:sldMasterMk cId="3087571788" sldId="2147483648"/>
            <pc:sldLayoutMk cId="604947834" sldId="2147483679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15E6C-1988-4DD9-A835-4B25ABF9AA9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923949-783D-484D-932E-CC94F7687A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12 Wednesday mornings in your practice</a:t>
          </a:r>
        </a:p>
      </dgm:t>
    </dgm:pt>
    <dgm:pt modelId="{B73F6348-B38B-4D43-BEB5-CF031DE1C9DB}" type="parTrans" cxnId="{50547EC1-54B1-4E27-AD02-E145B79F3A0B}">
      <dgm:prSet/>
      <dgm:spPr/>
      <dgm:t>
        <a:bodyPr/>
        <a:lstStyle/>
        <a:p>
          <a:endParaRPr lang="en-US"/>
        </a:p>
      </dgm:t>
    </dgm:pt>
    <dgm:pt modelId="{5FCBC79E-D5E3-4E84-9DFB-8C5E7D3C881D}" type="sibTrans" cxnId="{50547EC1-54B1-4E27-AD02-E145B79F3A0B}">
      <dgm:prSet/>
      <dgm:spPr/>
      <dgm:t>
        <a:bodyPr/>
        <a:lstStyle/>
        <a:p>
          <a:endParaRPr lang="en-US"/>
        </a:p>
      </dgm:t>
    </dgm:pt>
    <dgm:pt modelId="{195721B7-1D21-478A-893E-2A516DAC3E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Intro session week 1  </a:t>
          </a:r>
        </a:p>
        <a:p>
          <a:pPr>
            <a:lnSpc>
              <a:spcPct val="100000"/>
            </a:lnSpc>
          </a:pPr>
          <a:r>
            <a:rPr lang="en-US" dirty="0"/>
            <a:t>via ZOOM- QUB</a:t>
          </a:r>
        </a:p>
      </dgm:t>
    </dgm:pt>
    <dgm:pt modelId="{83762B6C-34F1-4EAE-8C1F-CA03F05F6028}" type="parTrans" cxnId="{D5127712-8FDA-40A2-AC35-225AEB666913}">
      <dgm:prSet/>
      <dgm:spPr/>
      <dgm:t>
        <a:bodyPr/>
        <a:lstStyle/>
        <a:p>
          <a:endParaRPr lang="en-US"/>
        </a:p>
      </dgm:t>
    </dgm:pt>
    <dgm:pt modelId="{2C8529AB-89EC-43CE-9FED-BF95ED9F0C90}" type="sibTrans" cxnId="{D5127712-8FDA-40A2-AC35-225AEB666913}">
      <dgm:prSet/>
      <dgm:spPr/>
      <dgm:t>
        <a:bodyPr/>
        <a:lstStyle/>
        <a:p>
          <a:endParaRPr lang="en-US"/>
        </a:p>
      </dgm:t>
    </dgm:pt>
    <dgm:pt modelId="{3891E975-C2E7-47DC-817B-ABD88419D1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session week 14  </a:t>
          </a:r>
        </a:p>
        <a:p>
          <a:pPr>
            <a:lnSpc>
              <a:spcPct val="100000"/>
            </a:lnSpc>
          </a:pPr>
          <a:r>
            <a:rPr lang="en-US" dirty="0"/>
            <a:t>via ZOOM - QUB</a:t>
          </a:r>
        </a:p>
      </dgm:t>
    </dgm:pt>
    <dgm:pt modelId="{FC7DED0F-92F2-4208-94CC-B55CE7BC247B}" type="parTrans" cxnId="{5A505BDB-9FDC-4E3E-82AC-0C471A1C09B6}">
      <dgm:prSet/>
      <dgm:spPr/>
      <dgm:t>
        <a:bodyPr/>
        <a:lstStyle/>
        <a:p>
          <a:endParaRPr lang="en-US"/>
        </a:p>
      </dgm:t>
    </dgm:pt>
    <dgm:pt modelId="{0993DC71-8E78-4F58-BFDC-07FB5A6F7992}" type="sibTrans" cxnId="{5A505BDB-9FDC-4E3E-82AC-0C471A1C09B6}">
      <dgm:prSet/>
      <dgm:spPr/>
      <dgm:t>
        <a:bodyPr/>
        <a:lstStyle/>
        <a:p>
          <a:endParaRPr lang="en-US"/>
        </a:p>
      </dgm:t>
    </dgm:pt>
    <dgm:pt modelId="{F7AD574B-9C77-4AE4-9E29-73AAA95211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6 students per group</a:t>
          </a:r>
        </a:p>
      </dgm:t>
    </dgm:pt>
    <dgm:pt modelId="{4C2FAA2C-A02C-4336-A541-4BC4EFA52E0C}" type="parTrans" cxnId="{9FC7207E-01BA-433A-8CC7-479CCF7DB063}">
      <dgm:prSet/>
      <dgm:spPr/>
      <dgm:t>
        <a:bodyPr/>
        <a:lstStyle/>
        <a:p>
          <a:endParaRPr lang="en-GB"/>
        </a:p>
      </dgm:t>
    </dgm:pt>
    <dgm:pt modelId="{8119A49A-59A2-4DD6-AA6C-C9B55B451BEE}" type="sibTrans" cxnId="{9FC7207E-01BA-433A-8CC7-479CCF7DB063}">
      <dgm:prSet/>
      <dgm:spPr/>
      <dgm:t>
        <a:bodyPr/>
        <a:lstStyle/>
        <a:p>
          <a:endParaRPr lang="en-GB"/>
        </a:p>
      </dgm:t>
    </dgm:pt>
    <dgm:pt modelId="{5A6CC4BA-F56E-4A65-8C66-AC85AADC2B37}">
      <dgm:prSet/>
      <dgm:spPr/>
      <dgm:t>
        <a:bodyPr/>
        <a:lstStyle/>
        <a:p>
          <a:r>
            <a:rPr lang="en-US" dirty="0"/>
            <a:t>Students working in pairs or greater</a:t>
          </a:r>
        </a:p>
      </dgm:t>
    </dgm:pt>
    <dgm:pt modelId="{EDF90A78-16F5-4A41-89BD-EECD10D29C0C}" type="parTrans" cxnId="{86156B9E-4AD1-48E2-A66B-649AE46EB74A}">
      <dgm:prSet/>
      <dgm:spPr/>
      <dgm:t>
        <a:bodyPr/>
        <a:lstStyle/>
        <a:p>
          <a:endParaRPr lang="en-GB"/>
        </a:p>
      </dgm:t>
    </dgm:pt>
    <dgm:pt modelId="{18B91D1D-5DDB-4203-A962-141D1222538F}" type="sibTrans" cxnId="{86156B9E-4AD1-48E2-A66B-649AE46EB74A}">
      <dgm:prSet/>
      <dgm:spPr/>
      <dgm:t>
        <a:bodyPr/>
        <a:lstStyle/>
        <a:p>
          <a:endParaRPr lang="en-GB"/>
        </a:p>
      </dgm:t>
    </dgm:pt>
    <dgm:pt modelId="{03630938-732B-46A1-83C8-AE9508652623}" type="pres">
      <dgm:prSet presAssocID="{3DA15E6C-1988-4DD9-A835-4B25ABF9AA99}" presName="Name0" presStyleCnt="0">
        <dgm:presLayoutVars>
          <dgm:dir/>
          <dgm:animLvl val="lvl"/>
          <dgm:resizeHandles val="exact"/>
        </dgm:presLayoutVars>
      </dgm:prSet>
      <dgm:spPr/>
    </dgm:pt>
    <dgm:pt modelId="{A553C10A-F2A8-4639-8CCC-D693C9564265}" type="pres">
      <dgm:prSet presAssocID="{43923949-783D-484D-932E-CC94F7687AEC}" presName="linNode" presStyleCnt="0"/>
      <dgm:spPr/>
    </dgm:pt>
    <dgm:pt modelId="{5A7A2FD6-0310-4396-AB34-EDEC5858F5AB}" type="pres">
      <dgm:prSet presAssocID="{43923949-783D-484D-932E-CC94F7687AEC}" presName="parentText" presStyleLbl="node1" presStyleIdx="0" presStyleCnt="5" custScaleX="107938">
        <dgm:presLayoutVars>
          <dgm:chMax val="1"/>
          <dgm:bulletEnabled val="1"/>
        </dgm:presLayoutVars>
      </dgm:prSet>
      <dgm:spPr/>
    </dgm:pt>
    <dgm:pt modelId="{745AB0BA-1938-46D4-B356-82826F007735}" type="pres">
      <dgm:prSet presAssocID="{5FCBC79E-D5E3-4E84-9DFB-8C5E7D3C881D}" presName="sp" presStyleCnt="0"/>
      <dgm:spPr/>
    </dgm:pt>
    <dgm:pt modelId="{EFC53221-9E6C-43B2-8935-0847A2490D4B}" type="pres">
      <dgm:prSet presAssocID="{195721B7-1D21-478A-893E-2A516DAC3E76}" presName="linNode" presStyleCnt="0"/>
      <dgm:spPr/>
    </dgm:pt>
    <dgm:pt modelId="{B3CBD5B9-B2B5-46B1-A99A-FC19F1F1A5F1}" type="pres">
      <dgm:prSet presAssocID="{195721B7-1D21-478A-893E-2A516DAC3E76}" presName="parentText" presStyleLbl="node1" presStyleIdx="1" presStyleCnt="5" custScaleX="109373">
        <dgm:presLayoutVars>
          <dgm:chMax val="1"/>
          <dgm:bulletEnabled val="1"/>
        </dgm:presLayoutVars>
      </dgm:prSet>
      <dgm:spPr/>
    </dgm:pt>
    <dgm:pt modelId="{80FB3938-7BEF-4B48-B954-E474997336AE}" type="pres">
      <dgm:prSet presAssocID="{2C8529AB-89EC-43CE-9FED-BF95ED9F0C90}" presName="sp" presStyleCnt="0"/>
      <dgm:spPr/>
    </dgm:pt>
    <dgm:pt modelId="{E8ECF95A-666B-4568-B004-3F1703ED7B10}" type="pres">
      <dgm:prSet presAssocID="{3891E975-C2E7-47DC-817B-ABD88419D185}" presName="linNode" presStyleCnt="0"/>
      <dgm:spPr/>
    </dgm:pt>
    <dgm:pt modelId="{988CFA3B-453C-4008-A0B5-4B38EA5FB5BF}" type="pres">
      <dgm:prSet presAssocID="{3891E975-C2E7-47DC-817B-ABD88419D185}" presName="parentText" presStyleLbl="node1" presStyleIdx="2" presStyleCnt="5" custScaleX="110137" custLinFactNeighborX="-1208">
        <dgm:presLayoutVars>
          <dgm:chMax val="1"/>
          <dgm:bulletEnabled val="1"/>
        </dgm:presLayoutVars>
      </dgm:prSet>
      <dgm:spPr/>
    </dgm:pt>
    <dgm:pt modelId="{FF23F14A-156B-411E-AD43-8000D2E01519}" type="pres">
      <dgm:prSet presAssocID="{0993DC71-8E78-4F58-BFDC-07FB5A6F7992}" presName="sp" presStyleCnt="0"/>
      <dgm:spPr/>
    </dgm:pt>
    <dgm:pt modelId="{6E9332D9-F228-4414-A155-0876241FC5A8}" type="pres">
      <dgm:prSet presAssocID="{F7AD574B-9C77-4AE4-9E29-73AAA952114C}" presName="linNode" presStyleCnt="0"/>
      <dgm:spPr/>
    </dgm:pt>
    <dgm:pt modelId="{0100A57D-3183-4081-B8B0-66DE9D50B7F3}" type="pres">
      <dgm:prSet presAssocID="{F7AD574B-9C77-4AE4-9E29-73AAA952114C}" presName="parentText" presStyleLbl="node1" presStyleIdx="3" presStyleCnt="5" custScaleX="110137">
        <dgm:presLayoutVars>
          <dgm:chMax val="1"/>
          <dgm:bulletEnabled val="1"/>
        </dgm:presLayoutVars>
      </dgm:prSet>
      <dgm:spPr/>
    </dgm:pt>
    <dgm:pt modelId="{465C06F6-61E9-4CF5-A195-0DB1B6825050}" type="pres">
      <dgm:prSet presAssocID="{8119A49A-59A2-4DD6-AA6C-C9B55B451BEE}" presName="sp" presStyleCnt="0"/>
      <dgm:spPr/>
    </dgm:pt>
    <dgm:pt modelId="{845A32E2-6375-447B-B3E7-E41B9EAF93EA}" type="pres">
      <dgm:prSet presAssocID="{5A6CC4BA-F56E-4A65-8C66-AC85AADC2B37}" presName="linNode" presStyleCnt="0"/>
      <dgm:spPr/>
    </dgm:pt>
    <dgm:pt modelId="{253A33F8-707A-4B53-92B0-AE3EB3A1A219}" type="pres">
      <dgm:prSet presAssocID="{5A6CC4BA-F56E-4A65-8C66-AC85AADC2B37}" presName="parentText" presStyleLbl="node1" presStyleIdx="4" presStyleCnt="5" custScaleX="109373">
        <dgm:presLayoutVars>
          <dgm:chMax val="1"/>
          <dgm:bulletEnabled val="1"/>
        </dgm:presLayoutVars>
      </dgm:prSet>
      <dgm:spPr/>
    </dgm:pt>
  </dgm:ptLst>
  <dgm:cxnLst>
    <dgm:cxn modelId="{FAAC000F-B5C3-408A-AC6D-AE5761FF3094}" type="presOf" srcId="{3DA15E6C-1988-4DD9-A835-4B25ABF9AA99}" destId="{03630938-732B-46A1-83C8-AE9508652623}" srcOrd="0" destOrd="0" presId="urn:microsoft.com/office/officeart/2005/8/layout/vList5"/>
    <dgm:cxn modelId="{D5127712-8FDA-40A2-AC35-225AEB666913}" srcId="{3DA15E6C-1988-4DD9-A835-4B25ABF9AA99}" destId="{195721B7-1D21-478A-893E-2A516DAC3E76}" srcOrd="1" destOrd="0" parTransId="{83762B6C-34F1-4EAE-8C1F-CA03F05F6028}" sibTransId="{2C8529AB-89EC-43CE-9FED-BF95ED9F0C90}"/>
    <dgm:cxn modelId="{FF19B525-1D3D-4343-831B-AEA26CB20485}" type="presOf" srcId="{F7AD574B-9C77-4AE4-9E29-73AAA952114C}" destId="{0100A57D-3183-4081-B8B0-66DE9D50B7F3}" srcOrd="0" destOrd="0" presId="urn:microsoft.com/office/officeart/2005/8/layout/vList5"/>
    <dgm:cxn modelId="{4CD2986D-6E11-478E-B66C-519E3E8E4294}" type="presOf" srcId="{3891E975-C2E7-47DC-817B-ABD88419D185}" destId="{988CFA3B-453C-4008-A0B5-4B38EA5FB5BF}" srcOrd="0" destOrd="0" presId="urn:microsoft.com/office/officeart/2005/8/layout/vList5"/>
    <dgm:cxn modelId="{4A83A374-0AA6-466E-AA59-40FAAF837749}" type="presOf" srcId="{43923949-783D-484D-932E-CC94F7687AEC}" destId="{5A7A2FD6-0310-4396-AB34-EDEC5858F5AB}" srcOrd="0" destOrd="0" presId="urn:microsoft.com/office/officeart/2005/8/layout/vList5"/>
    <dgm:cxn modelId="{9FC7207E-01BA-433A-8CC7-479CCF7DB063}" srcId="{3DA15E6C-1988-4DD9-A835-4B25ABF9AA99}" destId="{F7AD574B-9C77-4AE4-9E29-73AAA952114C}" srcOrd="3" destOrd="0" parTransId="{4C2FAA2C-A02C-4336-A541-4BC4EFA52E0C}" sibTransId="{8119A49A-59A2-4DD6-AA6C-C9B55B451BEE}"/>
    <dgm:cxn modelId="{86156B9E-4AD1-48E2-A66B-649AE46EB74A}" srcId="{3DA15E6C-1988-4DD9-A835-4B25ABF9AA99}" destId="{5A6CC4BA-F56E-4A65-8C66-AC85AADC2B37}" srcOrd="4" destOrd="0" parTransId="{EDF90A78-16F5-4A41-89BD-EECD10D29C0C}" sibTransId="{18B91D1D-5DDB-4203-A962-141D1222538F}"/>
    <dgm:cxn modelId="{CDB6E3B3-7C86-4ABF-BE18-174D8E04C08D}" type="presOf" srcId="{5A6CC4BA-F56E-4A65-8C66-AC85AADC2B37}" destId="{253A33F8-707A-4B53-92B0-AE3EB3A1A219}" srcOrd="0" destOrd="0" presId="urn:microsoft.com/office/officeart/2005/8/layout/vList5"/>
    <dgm:cxn modelId="{62D5B7BA-0652-4475-8D28-17F465E5BA6A}" type="presOf" srcId="{195721B7-1D21-478A-893E-2A516DAC3E76}" destId="{B3CBD5B9-B2B5-46B1-A99A-FC19F1F1A5F1}" srcOrd="0" destOrd="0" presId="urn:microsoft.com/office/officeart/2005/8/layout/vList5"/>
    <dgm:cxn modelId="{50547EC1-54B1-4E27-AD02-E145B79F3A0B}" srcId="{3DA15E6C-1988-4DD9-A835-4B25ABF9AA99}" destId="{43923949-783D-484D-932E-CC94F7687AEC}" srcOrd="0" destOrd="0" parTransId="{B73F6348-B38B-4D43-BEB5-CF031DE1C9DB}" sibTransId="{5FCBC79E-D5E3-4E84-9DFB-8C5E7D3C881D}"/>
    <dgm:cxn modelId="{5A505BDB-9FDC-4E3E-82AC-0C471A1C09B6}" srcId="{3DA15E6C-1988-4DD9-A835-4B25ABF9AA99}" destId="{3891E975-C2E7-47DC-817B-ABD88419D185}" srcOrd="2" destOrd="0" parTransId="{FC7DED0F-92F2-4208-94CC-B55CE7BC247B}" sibTransId="{0993DC71-8E78-4F58-BFDC-07FB5A6F7992}"/>
    <dgm:cxn modelId="{2BC7EF97-75CA-48CE-9628-4505176DDD16}" type="presParOf" srcId="{03630938-732B-46A1-83C8-AE9508652623}" destId="{A553C10A-F2A8-4639-8CCC-D693C9564265}" srcOrd="0" destOrd="0" presId="urn:microsoft.com/office/officeart/2005/8/layout/vList5"/>
    <dgm:cxn modelId="{24497B97-FCA9-43B2-B0B5-6C1BBBB05149}" type="presParOf" srcId="{A553C10A-F2A8-4639-8CCC-D693C9564265}" destId="{5A7A2FD6-0310-4396-AB34-EDEC5858F5AB}" srcOrd="0" destOrd="0" presId="urn:microsoft.com/office/officeart/2005/8/layout/vList5"/>
    <dgm:cxn modelId="{23188360-4052-4761-BA88-EE80975085F7}" type="presParOf" srcId="{03630938-732B-46A1-83C8-AE9508652623}" destId="{745AB0BA-1938-46D4-B356-82826F007735}" srcOrd="1" destOrd="0" presId="urn:microsoft.com/office/officeart/2005/8/layout/vList5"/>
    <dgm:cxn modelId="{C7ADFEDA-ED6A-4D05-B78C-69E07D30E9D0}" type="presParOf" srcId="{03630938-732B-46A1-83C8-AE9508652623}" destId="{EFC53221-9E6C-43B2-8935-0847A2490D4B}" srcOrd="2" destOrd="0" presId="urn:microsoft.com/office/officeart/2005/8/layout/vList5"/>
    <dgm:cxn modelId="{1500637D-13E8-4B6B-AFEC-4D4973D5933F}" type="presParOf" srcId="{EFC53221-9E6C-43B2-8935-0847A2490D4B}" destId="{B3CBD5B9-B2B5-46B1-A99A-FC19F1F1A5F1}" srcOrd="0" destOrd="0" presId="urn:microsoft.com/office/officeart/2005/8/layout/vList5"/>
    <dgm:cxn modelId="{54656F30-73A8-44E2-A116-A3310FB9C420}" type="presParOf" srcId="{03630938-732B-46A1-83C8-AE9508652623}" destId="{80FB3938-7BEF-4B48-B954-E474997336AE}" srcOrd="3" destOrd="0" presId="urn:microsoft.com/office/officeart/2005/8/layout/vList5"/>
    <dgm:cxn modelId="{DD57D685-5950-458D-A040-5BECF0179AFE}" type="presParOf" srcId="{03630938-732B-46A1-83C8-AE9508652623}" destId="{E8ECF95A-666B-4568-B004-3F1703ED7B10}" srcOrd="4" destOrd="0" presId="urn:microsoft.com/office/officeart/2005/8/layout/vList5"/>
    <dgm:cxn modelId="{4E27F97D-A117-4B3C-84C5-12899E57F754}" type="presParOf" srcId="{E8ECF95A-666B-4568-B004-3F1703ED7B10}" destId="{988CFA3B-453C-4008-A0B5-4B38EA5FB5BF}" srcOrd="0" destOrd="0" presId="urn:microsoft.com/office/officeart/2005/8/layout/vList5"/>
    <dgm:cxn modelId="{C0EB3C5A-B117-491C-992C-BBF757260803}" type="presParOf" srcId="{03630938-732B-46A1-83C8-AE9508652623}" destId="{FF23F14A-156B-411E-AD43-8000D2E01519}" srcOrd="5" destOrd="0" presId="urn:microsoft.com/office/officeart/2005/8/layout/vList5"/>
    <dgm:cxn modelId="{A265FF2D-47BE-4BF5-8344-88DBAFCC82C0}" type="presParOf" srcId="{03630938-732B-46A1-83C8-AE9508652623}" destId="{6E9332D9-F228-4414-A155-0876241FC5A8}" srcOrd="6" destOrd="0" presId="urn:microsoft.com/office/officeart/2005/8/layout/vList5"/>
    <dgm:cxn modelId="{7312C526-96F0-4826-919C-5347096F01B0}" type="presParOf" srcId="{6E9332D9-F228-4414-A155-0876241FC5A8}" destId="{0100A57D-3183-4081-B8B0-66DE9D50B7F3}" srcOrd="0" destOrd="0" presId="urn:microsoft.com/office/officeart/2005/8/layout/vList5"/>
    <dgm:cxn modelId="{0BA11337-939C-4BC2-AB32-E216D299E86F}" type="presParOf" srcId="{03630938-732B-46A1-83C8-AE9508652623}" destId="{465C06F6-61E9-4CF5-A195-0DB1B6825050}" srcOrd="7" destOrd="0" presId="urn:microsoft.com/office/officeart/2005/8/layout/vList5"/>
    <dgm:cxn modelId="{628BCF2E-8041-4FD2-B19F-A14847A9CD0D}" type="presParOf" srcId="{03630938-732B-46A1-83C8-AE9508652623}" destId="{845A32E2-6375-447B-B3E7-E41B9EAF93EA}" srcOrd="8" destOrd="0" presId="urn:microsoft.com/office/officeart/2005/8/layout/vList5"/>
    <dgm:cxn modelId="{847DE54B-636E-435C-ADCA-620E4DF0B813}" type="presParOf" srcId="{845A32E2-6375-447B-B3E7-E41B9EAF93EA}" destId="{253A33F8-707A-4B53-92B0-AE3EB3A1A21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206158-2AD0-42A5-BFE2-62B39942F9B3}" type="doc">
      <dgm:prSet loTypeId="urn:microsoft.com/office/officeart/2018/2/layout/Icon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D2C192-16C7-4019-854D-C84FC61A57D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Home Visit</a:t>
          </a:r>
          <a:endParaRPr lang="en-US"/>
        </a:p>
      </dgm:t>
    </dgm:pt>
    <dgm:pt modelId="{60C071AA-7CEF-46D0-AA52-150A302892B3}" type="parTrans" cxnId="{B175A8C9-E559-4839-A8F9-5EB958355BAE}">
      <dgm:prSet/>
      <dgm:spPr/>
      <dgm:t>
        <a:bodyPr/>
        <a:lstStyle/>
        <a:p>
          <a:endParaRPr lang="en-US"/>
        </a:p>
      </dgm:t>
    </dgm:pt>
    <dgm:pt modelId="{696E693D-6D1C-437D-B27A-8122F7632311}" type="sibTrans" cxnId="{B175A8C9-E559-4839-A8F9-5EB958355BAE}">
      <dgm:prSet/>
      <dgm:spPr/>
      <dgm:t>
        <a:bodyPr/>
        <a:lstStyle/>
        <a:p>
          <a:endParaRPr lang="en-US"/>
        </a:p>
      </dgm:t>
    </dgm:pt>
    <dgm:pt modelId="{08AB2A6C-CBD2-4F80-9ECB-4E044CF295A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Telephone call</a:t>
          </a:r>
          <a:endParaRPr lang="en-US"/>
        </a:p>
      </dgm:t>
    </dgm:pt>
    <dgm:pt modelId="{B551656A-CF06-469D-BA61-A2EF2C73C9D8}" type="parTrans" cxnId="{47B512F4-FFBD-401E-948F-10832015AC61}">
      <dgm:prSet/>
      <dgm:spPr/>
      <dgm:t>
        <a:bodyPr/>
        <a:lstStyle/>
        <a:p>
          <a:endParaRPr lang="en-US"/>
        </a:p>
      </dgm:t>
    </dgm:pt>
    <dgm:pt modelId="{0A6AA359-3AFD-4E06-B7B6-DA8375ED2674}" type="sibTrans" cxnId="{47B512F4-FFBD-401E-948F-10832015AC61}">
      <dgm:prSet/>
      <dgm:spPr/>
      <dgm:t>
        <a:bodyPr/>
        <a:lstStyle/>
        <a:p>
          <a:endParaRPr lang="en-US"/>
        </a:p>
      </dgm:t>
    </dgm:pt>
    <dgm:pt modelId="{8BC71D1D-5AA8-4A5E-A527-C0C4C787679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Face to Face</a:t>
          </a:r>
          <a:endParaRPr lang="en-US" dirty="0"/>
        </a:p>
      </dgm:t>
    </dgm:pt>
    <dgm:pt modelId="{0F658330-DC28-466D-AE27-BE6102D94EC7}" type="parTrans" cxnId="{8A810C66-952E-4E75-8E26-74D17FF36EB3}">
      <dgm:prSet/>
      <dgm:spPr/>
      <dgm:t>
        <a:bodyPr/>
        <a:lstStyle/>
        <a:p>
          <a:endParaRPr lang="en-GB"/>
        </a:p>
      </dgm:t>
    </dgm:pt>
    <dgm:pt modelId="{48CE64FE-E094-429F-9A1D-85CE1D05D5E6}" type="sibTrans" cxnId="{8A810C66-952E-4E75-8E26-74D17FF36EB3}">
      <dgm:prSet/>
      <dgm:spPr/>
      <dgm:t>
        <a:bodyPr/>
        <a:lstStyle/>
        <a:p>
          <a:endParaRPr lang="en-GB"/>
        </a:p>
      </dgm:t>
    </dgm:pt>
    <dgm:pt modelId="{7EE63E6C-DC6F-4E86-926D-7EBBFEDA1F41}" type="pres">
      <dgm:prSet presAssocID="{24206158-2AD0-42A5-BFE2-62B39942F9B3}" presName="root" presStyleCnt="0">
        <dgm:presLayoutVars>
          <dgm:dir/>
          <dgm:resizeHandles val="exact"/>
        </dgm:presLayoutVars>
      </dgm:prSet>
      <dgm:spPr/>
    </dgm:pt>
    <dgm:pt modelId="{5537A645-EB03-4AC6-A6D8-FDB2290FEB06}" type="pres">
      <dgm:prSet presAssocID="{69D2C192-16C7-4019-854D-C84FC61A57DA}" presName="compNode" presStyleCnt="0"/>
      <dgm:spPr/>
    </dgm:pt>
    <dgm:pt modelId="{57A801F0-4140-48E3-A08E-73AA09D9E5B1}" type="pres">
      <dgm:prSet presAssocID="{69D2C192-16C7-4019-854D-C84FC61A57D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BBF755B-2B11-477E-B4FD-6DF778CDBA93}" type="pres">
      <dgm:prSet presAssocID="{69D2C192-16C7-4019-854D-C84FC61A57DA}" presName="spaceRect" presStyleCnt="0"/>
      <dgm:spPr/>
    </dgm:pt>
    <dgm:pt modelId="{D79C4D1D-458E-4291-8AE4-0192C1726048}" type="pres">
      <dgm:prSet presAssocID="{69D2C192-16C7-4019-854D-C84FC61A57DA}" presName="textRect" presStyleLbl="revTx" presStyleIdx="0" presStyleCnt="3">
        <dgm:presLayoutVars>
          <dgm:chMax val="1"/>
          <dgm:chPref val="1"/>
        </dgm:presLayoutVars>
      </dgm:prSet>
      <dgm:spPr/>
    </dgm:pt>
    <dgm:pt modelId="{A2A8E5FA-CA23-49B6-9ADF-F445ED27E19E}" type="pres">
      <dgm:prSet presAssocID="{696E693D-6D1C-437D-B27A-8122F7632311}" presName="sibTrans" presStyleCnt="0"/>
      <dgm:spPr/>
    </dgm:pt>
    <dgm:pt modelId="{FA4F6872-BE40-4960-8D83-E5C3FE079D0D}" type="pres">
      <dgm:prSet presAssocID="{08AB2A6C-CBD2-4F80-9ECB-4E044CF295AC}" presName="compNode" presStyleCnt="0"/>
      <dgm:spPr/>
    </dgm:pt>
    <dgm:pt modelId="{011FE759-251F-4329-A97F-A195B4140EE5}" type="pres">
      <dgm:prSet presAssocID="{08AB2A6C-CBD2-4F80-9ECB-4E044CF295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05DD0B22-6AFD-4121-A5C4-0337F6380F6D}" type="pres">
      <dgm:prSet presAssocID="{08AB2A6C-CBD2-4F80-9ECB-4E044CF295AC}" presName="spaceRect" presStyleCnt="0"/>
      <dgm:spPr/>
    </dgm:pt>
    <dgm:pt modelId="{2E779718-C1F4-4E2F-B3CE-005A44D017E7}" type="pres">
      <dgm:prSet presAssocID="{08AB2A6C-CBD2-4F80-9ECB-4E044CF295AC}" presName="textRect" presStyleLbl="revTx" presStyleIdx="1" presStyleCnt="3">
        <dgm:presLayoutVars>
          <dgm:chMax val="1"/>
          <dgm:chPref val="1"/>
        </dgm:presLayoutVars>
      </dgm:prSet>
      <dgm:spPr/>
    </dgm:pt>
    <dgm:pt modelId="{A0ABCFFB-BA94-46E5-830D-C6FF2A168467}" type="pres">
      <dgm:prSet presAssocID="{0A6AA359-3AFD-4E06-B7B6-DA8375ED2674}" presName="sibTrans" presStyleCnt="0"/>
      <dgm:spPr/>
    </dgm:pt>
    <dgm:pt modelId="{99EB4126-9D98-423E-9916-67DB1F9B3345}" type="pres">
      <dgm:prSet presAssocID="{8BC71D1D-5AA8-4A5E-A527-C0C4C7876794}" presName="compNode" presStyleCnt="0"/>
      <dgm:spPr/>
    </dgm:pt>
    <dgm:pt modelId="{05DEDA47-A2DD-4DB6-97AC-420C233F7D12}" type="pres">
      <dgm:prSet presAssocID="{8BC71D1D-5AA8-4A5E-A527-C0C4C78767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062C9039-FB10-45CE-8E9E-F519614FC299}" type="pres">
      <dgm:prSet presAssocID="{8BC71D1D-5AA8-4A5E-A527-C0C4C7876794}" presName="spaceRect" presStyleCnt="0"/>
      <dgm:spPr/>
    </dgm:pt>
    <dgm:pt modelId="{80651724-F6B3-47FB-ADD2-38F046DBEAFB}" type="pres">
      <dgm:prSet presAssocID="{8BC71D1D-5AA8-4A5E-A527-C0C4C78767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A810C66-952E-4E75-8E26-74D17FF36EB3}" srcId="{24206158-2AD0-42A5-BFE2-62B39942F9B3}" destId="{8BC71D1D-5AA8-4A5E-A527-C0C4C7876794}" srcOrd="2" destOrd="0" parTransId="{0F658330-DC28-466D-AE27-BE6102D94EC7}" sibTransId="{48CE64FE-E094-429F-9A1D-85CE1D05D5E6}"/>
    <dgm:cxn modelId="{E65F9C8A-13FB-48EE-81FA-F4381A884D7E}" type="presOf" srcId="{24206158-2AD0-42A5-BFE2-62B39942F9B3}" destId="{7EE63E6C-DC6F-4E86-926D-7EBBFEDA1F41}" srcOrd="0" destOrd="0" presId="urn:microsoft.com/office/officeart/2018/2/layout/IconLabelList"/>
    <dgm:cxn modelId="{9194388E-4EAE-4463-8C52-25FB000184E0}" type="presOf" srcId="{08AB2A6C-CBD2-4F80-9ECB-4E044CF295AC}" destId="{2E779718-C1F4-4E2F-B3CE-005A44D017E7}" srcOrd="0" destOrd="0" presId="urn:microsoft.com/office/officeart/2018/2/layout/IconLabelList"/>
    <dgm:cxn modelId="{68420FB2-5678-4B99-A382-32C1D3A6EAEF}" type="presOf" srcId="{8BC71D1D-5AA8-4A5E-A527-C0C4C7876794}" destId="{80651724-F6B3-47FB-ADD2-38F046DBEAFB}" srcOrd="0" destOrd="0" presId="urn:microsoft.com/office/officeart/2018/2/layout/IconLabelList"/>
    <dgm:cxn modelId="{B175A8C9-E559-4839-A8F9-5EB958355BAE}" srcId="{24206158-2AD0-42A5-BFE2-62B39942F9B3}" destId="{69D2C192-16C7-4019-854D-C84FC61A57DA}" srcOrd="0" destOrd="0" parTransId="{60C071AA-7CEF-46D0-AA52-150A302892B3}" sibTransId="{696E693D-6D1C-437D-B27A-8122F7632311}"/>
    <dgm:cxn modelId="{5ADF8DF2-2386-42BB-B89A-C4BBA84CA404}" type="presOf" srcId="{69D2C192-16C7-4019-854D-C84FC61A57DA}" destId="{D79C4D1D-458E-4291-8AE4-0192C1726048}" srcOrd="0" destOrd="0" presId="urn:microsoft.com/office/officeart/2018/2/layout/IconLabelList"/>
    <dgm:cxn modelId="{47B512F4-FFBD-401E-948F-10832015AC61}" srcId="{24206158-2AD0-42A5-BFE2-62B39942F9B3}" destId="{08AB2A6C-CBD2-4F80-9ECB-4E044CF295AC}" srcOrd="1" destOrd="0" parTransId="{B551656A-CF06-469D-BA61-A2EF2C73C9D8}" sibTransId="{0A6AA359-3AFD-4E06-B7B6-DA8375ED2674}"/>
    <dgm:cxn modelId="{F3F7608B-8489-4B70-8271-B15E745659D4}" type="presParOf" srcId="{7EE63E6C-DC6F-4E86-926D-7EBBFEDA1F41}" destId="{5537A645-EB03-4AC6-A6D8-FDB2290FEB06}" srcOrd="0" destOrd="0" presId="urn:microsoft.com/office/officeart/2018/2/layout/IconLabelList"/>
    <dgm:cxn modelId="{17EFFF99-380A-4E0E-9DA1-1219E1E569D2}" type="presParOf" srcId="{5537A645-EB03-4AC6-A6D8-FDB2290FEB06}" destId="{57A801F0-4140-48E3-A08E-73AA09D9E5B1}" srcOrd="0" destOrd="0" presId="urn:microsoft.com/office/officeart/2018/2/layout/IconLabelList"/>
    <dgm:cxn modelId="{3C7CFD54-34F8-42BF-9EFD-7DD84EB6BC96}" type="presParOf" srcId="{5537A645-EB03-4AC6-A6D8-FDB2290FEB06}" destId="{8BBF755B-2B11-477E-B4FD-6DF778CDBA93}" srcOrd="1" destOrd="0" presId="urn:microsoft.com/office/officeart/2018/2/layout/IconLabelList"/>
    <dgm:cxn modelId="{0138696F-B5EF-43BF-B3E1-8A132A6C5322}" type="presParOf" srcId="{5537A645-EB03-4AC6-A6D8-FDB2290FEB06}" destId="{D79C4D1D-458E-4291-8AE4-0192C1726048}" srcOrd="2" destOrd="0" presId="urn:microsoft.com/office/officeart/2018/2/layout/IconLabelList"/>
    <dgm:cxn modelId="{7361B67B-78B4-42F1-B8A7-AB3FA38C3F03}" type="presParOf" srcId="{7EE63E6C-DC6F-4E86-926D-7EBBFEDA1F41}" destId="{A2A8E5FA-CA23-49B6-9ADF-F445ED27E19E}" srcOrd="1" destOrd="0" presId="urn:microsoft.com/office/officeart/2018/2/layout/IconLabelList"/>
    <dgm:cxn modelId="{02158517-E189-4750-BFDB-8A7AC6C6B98C}" type="presParOf" srcId="{7EE63E6C-DC6F-4E86-926D-7EBBFEDA1F41}" destId="{FA4F6872-BE40-4960-8D83-E5C3FE079D0D}" srcOrd="2" destOrd="0" presId="urn:microsoft.com/office/officeart/2018/2/layout/IconLabelList"/>
    <dgm:cxn modelId="{8C7F9E65-4FB0-4DA5-8F4F-01A2AB1127EA}" type="presParOf" srcId="{FA4F6872-BE40-4960-8D83-E5C3FE079D0D}" destId="{011FE759-251F-4329-A97F-A195B4140EE5}" srcOrd="0" destOrd="0" presId="urn:microsoft.com/office/officeart/2018/2/layout/IconLabelList"/>
    <dgm:cxn modelId="{9C16986A-0A86-40A6-9322-34A0F9A7595C}" type="presParOf" srcId="{FA4F6872-BE40-4960-8D83-E5C3FE079D0D}" destId="{05DD0B22-6AFD-4121-A5C4-0337F6380F6D}" srcOrd="1" destOrd="0" presId="urn:microsoft.com/office/officeart/2018/2/layout/IconLabelList"/>
    <dgm:cxn modelId="{CF4B66D3-43CA-4BD1-9FEC-E385663759DA}" type="presParOf" srcId="{FA4F6872-BE40-4960-8D83-E5C3FE079D0D}" destId="{2E779718-C1F4-4E2F-B3CE-005A44D017E7}" srcOrd="2" destOrd="0" presId="urn:microsoft.com/office/officeart/2018/2/layout/IconLabelList"/>
    <dgm:cxn modelId="{389AC1BC-31C2-4FBA-9271-D4CC81773494}" type="presParOf" srcId="{7EE63E6C-DC6F-4E86-926D-7EBBFEDA1F41}" destId="{A0ABCFFB-BA94-46E5-830D-C6FF2A168467}" srcOrd="3" destOrd="0" presId="urn:microsoft.com/office/officeart/2018/2/layout/IconLabelList"/>
    <dgm:cxn modelId="{2A913C8E-1B98-4947-ADC3-AB4268509194}" type="presParOf" srcId="{7EE63E6C-DC6F-4E86-926D-7EBBFEDA1F41}" destId="{99EB4126-9D98-423E-9916-67DB1F9B3345}" srcOrd="4" destOrd="0" presId="urn:microsoft.com/office/officeart/2018/2/layout/IconLabelList"/>
    <dgm:cxn modelId="{8C1357EE-ED4C-4B6E-BC71-95A9F51FC8DA}" type="presParOf" srcId="{99EB4126-9D98-423E-9916-67DB1F9B3345}" destId="{05DEDA47-A2DD-4DB6-97AC-420C233F7D12}" srcOrd="0" destOrd="0" presId="urn:microsoft.com/office/officeart/2018/2/layout/IconLabelList"/>
    <dgm:cxn modelId="{1802DD31-C25E-4303-AED0-A308E2F32C34}" type="presParOf" srcId="{99EB4126-9D98-423E-9916-67DB1F9B3345}" destId="{062C9039-FB10-45CE-8E9E-F519614FC299}" srcOrd="1" destOrd="0" presId="urn:microsoft.com/office/officeart/2018/2/layout/IconLabelList"/>
    <dgm:cxn modelId="{C2680459-97D6-4274-85E2-081AA9D89D17}" type="presParOf" srcId="{99EB4126-9D98-423E-9916-67DB1F9B3345}" destId="{80651724-F6B3-47FB-ADD2-38F046DBEAF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06158-2AD0-42A5-BFE2-62B39942F9B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BC71D1D-5AA8-4A5E-A527-C0C4C7876794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>
              <a:latin typeface="Calibri Light" panose="020F0302020204030204"/>
            </a:rPr>
            <a:t>Nursing</a:t>
          </a:r>
          <a:endParaRPr lang="en-GB"/>
        </a:p>
      </dgm:t>
    </dgm:pt>
    <dgm:pt modelId="{0F658330-DC28-466D-AE27-BE6102D94EC7}" type="parTrans" cxnId="{8A810C66-952E-4E75-8E26-74D17FF36EB3}">
      <dgm:prSet/>
      <dgm:spPr/>
      <dgm:t>
        <a:bodyPr/>
        <a:lstStyle/>
        <a:p>
          <a:endParaRPr lang="en-GB"/>
        </a:p>
      </dgm:t>
    </dgm:pt>
    <dgm:pt modelId="{48CE64FE-E094-429F-9A1D-85CE1D05D5E6}" type="sibTrans" cxnId="{8A810C66-952E-4E75-8E26-74D17FF36EB3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2EBDBD56-BE90-4F90-8310-20F05CF90777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>
              <a:latin typeface="Calibri Light" panose="020F0302020204030204"/>
            </a:rPr>
            <a:t>Pharmacist</a:t>
          </a:r>
        </a:p>
      </dgm:t>
    </dgm:pt>
    <dgm:pt modelId="{0C8938EB-E429-44F7-9DA8-AB3AE9AAC1F8}" type="parTrans" cxnId="{F632CF5C-1C0D-46A0-BF02-CBC0061B72EC}">
      <dgm:prSet/>
      <dgm:spPr/>
    </dgm:pt>
    <dgm:pt modelId="{B16BBD52-169E-4C86-82C1-4283E6FE0674}" type="sibTrans" cxnId="{F632CF5C-1C0D-46A0-BF02-CBC0061B72EC}">
      <dgm:prSet/>
      <dgm:spPr/>
    </dgm:pt>
    <dgm:pt modelId="{E679E876-45F5-4928-8828-3B7AEFF72F47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>
              <a:latin typeface="Calibri Light" panose="020F0302020204030204"/>
            </a:rPr>
            <a:t>MDT</a:t>
          </a:r>
        </a:p>
      </dgm:t>
    </dgm:pt>
    <dgm:pt modelId="{09196861-C4A6-427F-AB97-8F201E868C64}" type="parTrans" cxnId="{6C36F70E-8752-494E-B523-A9E40BA01DDC}">
      <dgm:prSet/>
      <dgm:spPr/>
    </dgm:pt>
    <dgm:pt modelId="{257EE52D-A653-4B47-81A4-B384BA8D4BA5}" type="sibTrans" cxnId="{6C36F70E-8752-494E-B523-A9E40BA01DDC}">
      <dgm:prSet/>
      <dgm:spPr/>
    </dgm:pt>
    <dgm:pt modelId="{ABCE6374-97BF-4FF3-A1A8-0A9A268969BC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>
              <a:latin typeface="Calibri Light" panose="020F0302020204030204"/>
            </a:rPr>
            <a:t>Practice Manager</a:t>
          </a:r>
        </a:p>
      </dgm:t>
    </dgm:pt>
    <dgm:pt modelId="{38FFC245-9AE5-4AAA-93EC-FC1FB239FE0B}" type="parTrans" cxnId="{4C42ECE3-679D-474C-B706-3CFED8556738}">
      <dgm:prSet/>
      <dgm:spPr/>
    </dgm:pt>
    <dgm:pt modelId="{8A8F1B29-8E8A-4EE9-8384-F74E54B79326}" type="sibTrans" cxnId="{4C42ECE3-679D-474C-B706-3CFED8556738}">
      <dgm:prSet/>
      <dgm:spPr/>
    </dgm:pt>
    <dgm:pt modelId="{3A5146FA-71C9-4D70-A7B8-49AD2D06E941}" type="pres">
      <dgm:prSet presAssocID="{24206158-2AD0-42A5-BFE2-62B39942F9B3}" presName="root" presStyleCnt="0">
        <dgm:presLayoutVars>
          <dgm:dir/>
          <dgm:resizeHandles val="exact"/>
        </dgm:presLayoutVars>
      </dgm:prSet>
      <dgm:spPr/>
    </dgm:pt>
    <dgm:pt modelId="{2674C8F2-10D9-4DE3-8AC2-D0EA55393D71}" type="pres">
      <dgm:prSet presAssocID="{8BC71D1D-5AA8-4A5E-A527-C0C4C7876794}" presName="compNode" presStyleCnt="0"/>
      <dgm:spPr/>
    </dgm:pt>
    <dgm:pt modelId="{ABC8407E-9DB7-46D3-9F35-3C225288D4D8}" type="pres">
      <dgm:prSet presAssocID="{8BC71D1D-5AA8-4A5E-A527-C0C4C7876794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5B6CAF0-D6DF-4A81-B7B7-95B0AE6CC12B}" type="pres">
      <dgm:prSet presAssocID="{8BC71D1D-5AA8-4A5E-A527-C0C4C78767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CF83BF7D-17B1-4F22-B113-813FA69943D6}" type="pres">
      <dgm:prSet presAssocID="{8BC71D1D-5AA8-4A5E-A527-C0C4C7876794}" presName="spaceRect" presStyleCnt="0"/>
      <dgm:spPr/>
    </dgm:pt>
    <dgm:pt modelId="{F3D247EB-4A50-4CA5-A2FB-95D48507148D}" type="pres">
      <dgm:prSet presAssocID="{8BC71D1D-5AA8-4A5E-A527-C0C4C7876794}" presName="textRect" presStyleLbl="revTx" presStyleIdx="0" presStyleCnt="4">
        <dgm:presLayoutVars>
          <dgm:chMax val="1"/>
          <dgm:chPref val="1"/>
        </dgm:presLayoutVars>
      </dgm:prSet>
      <dgm:spPr/>
    </dgm:pt>
    <dgm:pt modelId="{E7E0015E-EBCF-411E-B29E-268CF0E89BEA}" type="pres">
      <dgm:prSet presAssocID="{48CE64FE-E094-429F-9A1D-85CE1D05D5E6}" presName="sibTrans" presStyleCnt="0"/>
      <dgm:spPr/>
    </dgm:pt>
    <dgm:pt modelId="{B020566F-195A-410D-BCF2-C7B75CFF68EE}" type="pres">
      <dgm:prSet presAssocID="{2EBDBD56-BE90-4F90-8310-20F05CF90777}" presName="compNode" presStyleCnt="0"/>
      <dgm:spPr/>
    </dgm:pt>
    <dgm:pt modelId="{8E993093-EAB6-4F97-8CEC-B3B8ED580A74}" type="pres">
      <dgm:prSet presAssocID="{2EBDBD56-BE90-4F90-8310-20F05CF90777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100896B-5EE7-4652-A41B-A04F2D8A1640}" type="pres">
      <dgm:prSet presAssocID="{2EBDBD56-BE90-4F90-8310-20F05CF9077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D50E0AE-E1AF-40D5-B86D-C362438FBFA3}" type="pres">
      <dgm:prSet presAssocID="{2EBDBD56-BE90-4F90-8310-20F05CF90777}" presName="spaceRect" presStyleCnt="0"/>
      <dgm:spPr/>
    </dgm:pt>
    <dgm:pt modelId="{DD2907A4-FD17-4818-B469-E2D505242A8B}" type="pres">
      <dgm:prSet presAssocID="{2EBDBD56-BE90-4F90-8310-20F05CF90777}" presName="textRect" presStyleLbl="revTx" presStyleIdx="1" presStyleCnt="4">
        <dgm:presLayoutVars>
          <dgm:chMax val="1"/>
          <dgm:chPref val="1"/>
        </dgm:presLayoutVars>
      </dgm:prSet>
      <dgm:spPr/>
    </dgm:pt>
    <dgm:pt modelId="{F7FFEA86-BA9F-40B2-849F-CA5648D5B7C5}" type="pres">
      <dgm:prSet presAssocID="{B16BBD52-169E-4C86-82C1-4283E6FE0674}" presName="sibTrans" presStyleCnt="0"/>
      <dgm:spPr/>
    </dgm:pt>
    <dgm:pt modelId="{994574D0-B3E2-4597-A97F-790445531441}" type="pres">
      <dgm:prSet presAssocID="{E679E876-45F5-4928-8828-3B7AEFF72F47}" presName="compNode" presStyleCnt="0"/>
      <dgm:spPr/>
    </dgm:pt>
    <dgm:pt modelId="{3255F3E9-0E92-41EC-8308-EAB6F3B6A538}" type="pres">
      <dgm:prSet presAssocID="{E679E876-45F5-4928-8828-3B7AEFF72F47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F0E74F2-3CF3-4505-8F13-EF05E84FA294}" type="pres">
      <dgm:prSet presAssocID="{E679E876-45F5-4928-8828-3B7AEFF72F4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8BC6D3B-3BA4-4D6D-9E87-287103D9ABBD}" type="pres">
      <dgm:prSet presAssocID="{E679E876-45F5-4928-8828-3B7AEFF72F47}" presName="spaceRect" presStyleCnt="0"/>
      <dgm:spPr/>
    </dgm:pt>
    <dgm:pt modelId="{0BCF0A18-7EF8-46E1-AF80-256A06004E91}" type="pres">
      <dgm:prSet presAssocID="{E679E876-45F5-4928-8828-3B7AEFF72F47}" presName="textRect" presStyleLbl="revTx" presStyleIdx="2" presStyleCnt="4">
        <dgm:presLayoutVars>
          <dgm:chMax val="1"/>
          <dgm:chPref val="1"/>
        </dgm:presLayoutVars>
      </dgm:prSet>
      <dgm:spPr/>
    </dgm:pt>
    <dgm:pt modelId="{B2E28B7F-F012-4456-BDF8-BD2AE9CA9CAD}" type="pres">
      <dgm:prSet presAssocID="{257EE52D-A653-4B47-81A4-B384BA8D4BA5}" presName="sibTrans" presStyleCnt="0"/>
      <dgm:spPr/>
    </dgm:pt>
    <dgm:pt modelId="{C4BCB661-2D54-435C-AFDA-6717E5D8CCC0}" type="pres">
      <dgm:prSet presAssocID="{ABCE6374-97BF-4FF3-A1A8-0A9A268969BC}" presName="compNode" presStyleCnt="0"/>
      <dgm:spPr/>
    </dgm:pt>
    <dgm:pt modelId="{CDAD58A2-B022-4D86-A759-EBD8EF4453B3}" type="pres">
      <dgm:prSet presAssocID="{ABCE6374-97BF-4FF3-A1A8-0A9A268969BC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3229460-361E-44AB-A0AB-8E4553A2F1D5}" type="pres">
      <dgm:prSet presAssocID="{ABCE6374-97BF-4FF3-A1A8-0A9A268969B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C84E14F-A3BA-4325-AE7F-BCE201957A7C}" type="pres">
      <dgm:prSet presAssocID="{ABCE6374-97BF-4FF3-A1A8-0A9A268969BC}" presName="spaceRect" presStyleCnt="0"/>
      <dgm:spPr/>
    </dgm:pt>
    <dgm:pt modelId="{0E3A6CD9-C2A9-46F7-A906-681B8F041E38}" type="pres">
      <dgm:prSet presAssocID="{ABCE6374-97BF-4FF3-A1A8-0A9A268969B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D598603-F987-4083-AC4E-EC92CD03AF0A}" type="presOf" srcId="{ABCE6374-97BF-4FF3-A1A8-0A9A268969BC}" destId="{0E3A6CD9-C2A9-46F7-A906-681B8F041E38}" srcOrd="0" destOrd="0" presId="urn:microsoft.com/office/officeart/2018/5/layout/IconLeafLabelList"/>
    <dgm:cxn modelId="{A14F2605-4726-4F21-A83B-3470D7FBFF03}" type="presOf" srcId="{24206158-2AD0-42A5-BFE2-62B39942F9B3}" destId="{3A5146FA-71C9-4D70-A7B8-49AD2D06E941}" srcOrd="0" destOrd="0" presId="urn:microsoft.com/office/officeart/2018/5/layout/IconLeafLabelList"/>
    <dgm:cxn modelId="{6C36F70E-8752-494E-B523-A9E40BA01DDC}" srcId="{24206158-2AD0-42A5-BFE2-62B39942F9B3}" destId="{E679E876-45F5-4928-8828-3B7AEFF72F47}" srcOrd="2" destOrd="0" parTransId="{09196861-C4A6-427F-AB97-8F201E868C64}" sibTransId="{257EE52D-A653-4B47-81A4-B384BA8D4BA5}"/>
    <dgm:cxn modelId="{B054BE1F-7752-4904-BFAE-B7AE471294E6}" type="presOf" srcId="{8BC71D1D-5AA8-4A5E-A527-C0C4C7876794}" destId="{F3D247EB-4A50-4CA5-A2FB-95D48507148D}" srcOrd="0" destOrd="0" presId="urn:microsoft.com/office/officeart/2018/5/layout/IconLeafLabelList"/>
    <dgm:cxn modelId="{F632CF5C-1C0D-46A0-BF02-CBC0061B72EC}" srcId="{24206158-2AD0-42A5-BFE2-62B39942F9B3}" destId="{2EBDBD56-BE90-4F90-8310-20F05CF90777}" srcOrd="1" destOrd="0" parTransId="{0C8938EB-E429-44F7-9DA8-AB3AE9AAC1F8}" sibTransId="{B16BBD52-169E-4C86-82C1-4283E6FE0674}"/>
    <dgm:cxn modelId="{3D96A35E-6291-4A72-852C-4E62C2669E35}" type="presOf" srcId="{2EBDBD56-BE90-4F90-8310-20F05CF90777}" destId="{DD2907A4-FD17-4818-B469-E2D505242A8B}" srcOrd="0" destOrd="0" presId="urn:microsoft.com/office/officeart/2018/5/layout/IconLeafLabelList"/>
    <dgm:cxn modelId="{8A810C66-952E-4E75-8E26-74D17FF36EB3}" srcId="{24206158-2AD0-42A5-BFE2-62B39942F9B3}" destId="{8BC71D1D-5AA8-4A5E-A527-C0C4C7876794}" srcOrd="0" destOrd="0" parTransId="{0F658330-DC28-466D-AE27-BE6102D94EC7}" sibTransId="{48CE64FE-E094-429F-9A1D-85CE1D05D5E6}"/>
    <dgm:cxn modelId="{096E41DE-8B15-42A4-A2C2-03BAC1C70585}" type="presOf" srcId="{E679E876-45F5-4928-8828-3B7AEFF72F47}" destId="{0BCF0A18-7EF8-46E1-AF80-256A06004E91}" srcOrd="0" destOrd="0" presId="urn:microsoft.com/office/officeart/2018/5/layout/IconLeafLabelList"/>
    <dgm:cxn modelId="{4C42ECE3-679D-474C-B706-3CFED8556738}" srcId="{24206158-2AD0-42A5-BFE2-62B39942F9B3}" destId="{ABCE6374-97BF-4FF3-A1A8-0A9A268969BC}" srcOrd="3" destOrd="0" parTransId="{38FFC245-9AE5-4AAA-93EC-FC1FB239FE0B}" sibTransId="{8A8F1B29-8E8A-4EE9-8384-F74E54B79326}"/>
    <dgm:cxn modelId="{C45821BA-97D0-4F18-9C68-A23B0231200E}" type="presParOf" srcId="{3A5146FA-71C9-4D70-A7B8-49AD2D06E941}" destId="{2674C8F2-10D9-4DE3-8AC2-D0EA55393D71}" srcOrd="0" destOrd="0" presId="urn:microsoft.com/office/officeart/2018/5/layout/IconLeafLabelList"/>
    <dgm:cxn modelId="{5B148E8B-B3D6-4CF9-B77A-ED13FE6F3C6C}" type="presParOf" srcId="{2674C8F2-10D9-4DE3-8AC2-D0EA55393D71}" destId="{ABC8407E-9DB7-46D3-9F35-3C225288D4D8}" srcOrd="0" destOrd="0" presId="urn:microsoft.com/office/officeart/2018/5/layout/IconLeafLabelList"/>
    <dgm:cxn modelId="{1476752F-2AA9-4FC7-B426-7ABE48AF8682}" type="presParOf" srcId="{2674C8F2-10D9-4DE3-8AC2-D0EA55393D71}" destId="{35B6CAF0-D6DF-4A81-B7B7-95B0AE6CC12B}" srcOrd="1" destOrd="0" presId="urn:microsoft.com/office/officeart/2018/5/layout/IconLeafLabelList"/>
    <dgm:cxn modelId="{75698F4E-A85C-48B4-BA96-B4F613C45AA2}" type="presParOf" srcId="{2674C8F2-10D9-4DE3-8AC2-D0EA55393D71}" destId="{CF83BF7D-17B1-4F22-B113-813FA69943D6}" srcOrd="2" destOrd="0" presId="urn:microsoft.com/office/officeart/2018/5/layout/IconLeafLabelList"/>
    <dgm:cxn modelId="{A0C8191B-3CD4-4383-BA68-5D68994B1D2B}" type="presParOf" srcId="{2674C8F2-10D9-4DE3-8AC2-D0EA55393D71}" destId="{F3D247EB-4A50-4CA5-A2FB-95D48507148D}" srcOrd="3" destOrd="0" presId="urn:microsoft.com/office/officeart/2018/5/layout/IconLeafLabelList"/>
    <dgm:cxn modelId="{A136CF07-A544-4116-86A5-190CD95D3B27}" type="presParOf" srcId="{3A5146FA-71C9-4D70-A7B8-49AD2D06E941}" destId="{E7E0015E-EBCF-411E-B29E-268CF0E89BEA}" srcOrd="1" destOrd="0" presId="urn:microsoft.com/office/officeart/2018/5/layout/IconLeafLabelList"/>
    <dgm:cxn modelId="{A8D96CD9-5872-410D-8AA2-5DD665ACF364}" type="presParOf" srcId="{3A5146FA-71C9-4D70-A7B8-49AD2D06E941}" destId="{B020566F-195A-410D-BCF2-C7B75CFF68EE}" srcOrd="2" destOrd="0" presId="urn:microsoft.com/office/officeart/2018/5/layout/IconLeafLabelList"/>
    <dgm:cxn modelId="{33E0CE61-3F68-4E23-AC66-67C0469B886C}" type="presParOf" srcId="{B020566F-195A-410D-BCF2-C7B75CFF68EE}" destId="{8E993093-EAB6-4F97-8CEC-B3B8ED580A74}" srcOrd="0" destOrd="0" presId="urn:microsoft.com/office/officeart/2018/5/layout/IconLeafLabelList"/>
    <dgm:cxn modelId="{4809F456-10D9-4CF1-8A3F-EB67E8A68DBB}" type="presParOf" srcId="{B020566F-195A-410D-BCF2-C7B75CFF68EE}" destId="{F100896B-5EE7-4652-A41B-A04F2D8A1640}" srcOrd="1" destOrd="0" presId="urn:microsoft.com/office/officeart/2018/5/layout/IconLeafLabelList"/>
    <dgm:cxn modelId="{F79F232F-BF5A-49C5-9595-2A566D0AAC30}" type="presParOf" srcId="{B020566F-195A-410D-BCF2-C7B75CFF68EE}" destId="{6D50E0AE-E1AF-40D5-B86D-C362438FBFA3}" srcOrd="2" destOrd="0" presId="urn:microsoft.com/office/officeart/2018/5/layout/IconLeafLabelList"/>
    <dgm:cxn modelId="{A99D8F0D-0171-475D-840D-2C668C50B408}" type="presParOf" srcId="{B020566F-195A-410D-BCF2-C7B75CFF68EE}" destId="{DD2907A4-FD17-4818-B469-E2D505242A8B}" srcOrd="3" destOrd="0" presId="urn:microsoft.com/office/officeart/2018/5/layout/IconLeafLabelList"/>
    <dgm:cxn modelId="{8D7B62FF-6E9C-4EF4-A1BD-4B9721BF8C85}" type="presParOf" srcId="{3A5146FA-71C9-4D70-A7B8-49AD2D06E941}" destId="{F7FFEA86-BA9F-40B2-849F-CA5648D5B7C5}" srcOrd="3" destOrd="0" presId="urn:microsoft.com/office/officeart/2018/5/layout/IconLeafLabelList"/>
    <dgm:cxn modelId="{3A8CE5E5-2D60-4BEB-B487-ACE521897976}" type="presParOf" srcId="{3A5146FA-71C9-4D70-A7B8-49AD2D06E941}" destId="{994574D0-B3E2-4597-A97F-790445531441}" srcOrd="4" destOrd="0" presId="urn:microsoft.com/office/officeart/2018/5/layout/IconLeafLabelList"/>
    <dgm:cxn modelId="{31F4A82F-BB74-4025-9696-99D2FD2378AA}" type="presParOf" srcId="{994574D0-B3E2-4597-A97F-790445531441}" destId="{3255F3E9-0E92-41EC-8308-EAB6F3B6A538}" srcOrd="0" destOrd="0" presId="urn:microsoft.com/office/officeart/2018/5/layout/IconLeafLabelList"/>
    <dgm:cxn modelId="{866744B1-7CFE-4ADC-AB1A-1E68BDBDA524}" type="presParOf" srcId="{994574D0-B3E2-4597-A97F-790445531441}" destId="{8F0E74F2-3CF3-4505-8F13-EF05E84FA294}" srcOrd="1" destOrd="0" presId="urn:microsoft.com/office/officeart/2018/5/layout/IconLeafLabelList"/>
    <dgm:cxn modelId="{E9F5610B-7FB7-4A2E-BB2E-3B3AA1168C4B}" type="presParOf" srcId="{994574D0-B3E2-4597-A97F-790445531441}" destId="{F8BC6D3B-3BA4-4D6D-9E87-287103D9ABBD}" srcOrd="2" destOrd="0" presId="urn:microsoft.com/office/officeart/2018/5/layout/IconLeafLabelList"/>
    <dgm:cxn modelId="{A33248AF-1EEE-4523-B28A-7305B63A224C}" type="presParOf" srcId="{994574D0-B3E2-4597-A97F-790445531441}" destId="{0BCF0A18-7EF8-46E1-AF80-256A06004E91}" srcOrd="3" destOrd="0" presId="urn:microsoft.com/office/officeart/2018/5/layout/IconLeafLabelList"/>
    <dgm:cxn modelId="{B319B291-54DC-400C-B180-6C3002DF5726}" type="presParOf" srcId="{3A5146FA-71C9-4D70-A7B8-49AD2D06E941}" destId="{B2E28B7F-F012-4456-BDF8-BD2AE9CA9CAD}" srcOrd="5" destOrd="0" presId="urn:microsoft.com/office/officeart/2018/5/layout/IconLeafLabelList"/>
    <dgm:cxn modelId="{9E2B7CB0-B1D9-4E48-9FF7-DED540EA1D9A}" type="presParOf" srcId="{3A5146FA-71C9-4D70-A7B8-49AD2D06E941}" destId="{C4BCB661-2D54-435C-AFDA-6717E5D8CCC0}" srcOrd="6" destOrd="0" presId="urn:microsoft.com/office/officeart/2018/5/layout/IconLeafLabelList"/>
    <dgm:cxn modelId="{390B517D-0F9D-4626-9A07-3661BAFEB76B}" type="presParOf" srcId="{C4BCB661-2D54-435C-AFDA-6717E5D8CCC0}" destId="{CDAD58A2-B022-4D86-A759-EBD8EF4453B3}" srcOrd="0" destOrd="0" presId="urn:microsoft.com/office/officeart/2018/5/layout/IconLeafLabelList"/>
    <dgm:cxn modelId="{554DA7A2-EB8C-4BE6-B35E-F45282693B5D}" type="presParOf" srcId="{C4BCB661-2D54-435C-AFDA-6717E5D8CCC0}" destId="{A3229460-361E-44AB-A0AB-8E4553A2F1D5}" srcOrd="1" destOrd="0" presId="urn:microsoft.com/office/officeart/2018/5/layout/IconLeafLabelList"/>
    <dgm:cxn modelId="{10480D42-58D1-4484-8189-FD8C33A98403}" type="presParOf" srcId="{C4BCB661-2D54-435C-AFDA-6717E5D8CCC0}" destId="{5C84E14F-A3BA-4325-AE7F-BCE201957A7C}" srcOrd="2" destOrd="0" presId="urn:microsoft.com/office/officeart/2018/5/layout/IconLeafLabelList"/>
    <dgm:cxn modelId="{FA142B4F-9F40-4475-A283-A9530518ABF7}" type="presParOf" srcId="{C4BCB661-2D54-435C-AFDA-6717E5D8CCC0}" destId="{0E3A6CD9-C2A9-46F7-A906-681B8F041E3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774E26-0C97-452A-B282-992244ED68C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B01EA0C-18A1-468A-A0B7-D81BB733FC6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Clinical Consultations – 2 needed </a:t>
          </a:r>
          <a:endParaRPr lang="en-US"/>
        </a:p>
      </dgm:t>
    </dgm:pt>
    <dgm:pt modelId="{F75CA6A1-ACBF-46D0-9EFF-08F131DFDF2B}" type="parTrans" cxnId="{6CF08A48-037F-4FF0-8143-BAB0EEF6F26D}">
      <dgm:prSet/>
      <dgm:spPr/>
      <dgm:t>
        <a:bodyPr/>
        <a:lstStyle/>
        <a:p>
          <a:endParaRPr lang="en-US"/>
        </a:p>
      </dgm:t>
    </dgm:pt>
    <dgm:pt modelId="{A546794C-5755-414E-8214-F9DCF7AB49CB}" type="sibTrans" cxnId="{6CF08A48-037F-4FF0-8143-BAB0EEF6F26D}">
      <dgm:prSet/>
      <dgm:spPr/>
      <dgm:t>
        <a:bodyPr/>
        <a:lstStyle/>
        <a:p>
          <a:endParaRPr lang="en-US"/>
        </a:p>
      </dgm:t>
    </dgm:pt>
    <dgm:pt modelId="{230BA798-0E7A-45EB-880A-1F213F1D5E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Case-based Discussion (CBD) - 1 needed</a:t>
          </a:r>
          <a:endParaRPr lang="en-US"/>
        </a:p>
      </dgm:t>
    </dgm:pt>
    <dgm:pt modelId="{9585AF73-166D-4B11-A17E-2ADA4657AAA4}" type="parTrans" cxnId="{B2D2B39F-A12A-46A8-8A59-C4D7182BE588}">
      <dgm:prSet/>
      <dgm:spPr/>
      <dgm:t>
        <a:bodyPr/>
        <a:lstStyle/>
        <a:p>
          <a:endParaRPr lang="en-US"/>
        </a:p>
      </dgm:t>
    </dgm:pt>
    <dgm:pt modelId="{B70F01F6-362D-4A8C-9A8E-0798CDF5BC52}" type="sibTrans" cxnId="{B2D2B39F-A12A-46A8-8A59-C4D7182BE588}">
      <dgm:prSet/>
      <dgm:spPr/>
      <dgm:t>
        <a:bodyPr/>
        <a:lstStyle/>
        <a:p>
          <a:endParaRPr lang="en-US"/>
        </a:p>
      </dgm:t>
    </dgm:pt>
    <dgm:pt modelId="{0BE37ED1-FEA7-43D4-8675-12EC5015C0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Entrustable Professional Activity (EPA) – student self-rates at start and at some later point in placement</a:t>
          </a:r>
          <a:endParaRPr lang="en-US"/>
        </a:p>
      </dgm:t>
    </dgm:pt>
    <dgm:pt modelId="{E2B53856-1EF9-4B0F-8EBC-2C12D9230D4A}" type="parTrans" cxnId="{1E39BBC4-1879-46A1-86AF-0037617C19E1}">
      <dgm:prSet/>
      <dgm:spPr/>
      <dgm:t>
        <a:bodyPr/>
        <a:lstStyle/>
        <a:p>
          <a:endParaRPr lang="en-US"/>
        </a:p>
      </dgm:t>
    </dgm:pt>
    <dgm:pt modelId="{F98B0EA4-8AE4-48BE-AC6C-970EDB9F634A}" type="sibTrans" cxnId="{1E39BBC4-1879-46A1-86AF-0037617C19E1}">
      <dgm:prSet/>
      <dgm:spPr/>
      <dgm:t>
        <a:bodyPr/>
        <a:lstStyle/>
        <a:p>
          <a:endParaRPr lang="en-US"/>
        </a:p>
      </dgm:t>
    </dgm:pt>
    <dgm:pt modelId="{F9723BD0-62C8-48E7-8D58-4D07C9EE73A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Student Reflection on GP Tutor Feedback (student completes after GP sign off)</a:t>
          </a:r>
          <a:endParaRPr lang="en-US"/>
        </a:p>
      </dgm:t>
    </dgm:pt>
    <dgm:pt modelId="{3BAEB93A-EAB1-4732-9E5B-71B2072E3CEB}" type="parTrans" cxnId="{A1BF0785-C1AD-4CA4-8C26-869383A2139C}">
      <dgm:prSet/>
      <dgm:spPr/>
      <dgm:t>
        <a:bodyPr/>
        <a:lstStyle/>
        <a:p>
          <a:endParaRPr lang="en-US"/>
        </a:p>
      </dgm:t>
    </dgm:pt>
    <dgm:pt modelId="{C318968A-F7A7-4FF9-9242-C48C7218C705}" type="sibTrans" cxnId="{A1BF0785-C1AD-4CA4-8C26-869383A2139C}">
      <dgm:prSet/>
      <dgm:spPr/>
      <dgm:t>
        <a:bodyPr/>
        <a:lstStyle/>
        <a:p>
          <a:endParaRPr lang="en-US"/>
        </a:p>
      </dgm:t>
    </dgm:pt>
    <dgm:pt modelId="{73263FE0-EA71-4815-B926-2F8A8F9633F8}" type="pres">
      <dgm:prSet presAssocID="{3E774E26-0C97-452A-B282-992244ED68C0}" presName="root" presStyleCnt="0">
        <dgm:presLayoutVars>
          <dgm:dir/>
          <dgm:resizeHandles val="exact"/>
        </dgm:presLayoutVars>
      </dgm:prSet>
      <dgm:spPr/>
    </dgm:pt>
    <dgm:pt modelId="{1D0875CE-EA11-4499-9E44-4F8768BEF68D}" type="pres">
      <dgm:prSet presAssocID="{3B01EA0C-18A1-468A-A0B7-D81BB733FC6F}" presName="compNode" presStyleCnt="0"/>
      <dgm:spPr/>
    </dgm:pt>
    <dgm:pt modelId="{E8B3C1C3-BFC0-4588-A67A-4B03BA84B8DB}" type="pres">
      <dgm:prSet presAssocID="{3B01EA0C-18A1-468A-A0B7-D81BB733FC6F}" presName="iconBgRect" presStyleLbl="bgShp" presStyleIdx="0" presStyleCnt="4"/>
      <dgm:spPr/>
    </dgm:pt>
    <dgm:pt modelId="{43EC575F-C7A8-455F-8940-B98233B24D23}" type="pres">
      <dgm:prSet presAssocID="{3B01EA0C-18A1-468A-A0B7-D81BB733FC6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BFDDA4A-4DED-4404-AE2B-96EECEC5E2BE}" type="pres">
      <dgm:prSet presAssocID="{3B01EA0C-18A1-468A-A0B7-D81BB733FC6F}" presName="spaceRect" presStyleCnt="0"/>
      <dgm:spPr/>
    </dgm:pt>
    <dgm:pt modelId="{6B6ABAF7-A624-494E-B4C2-934FB62EA865}" type="pres">
      <dgm:prSet presAssocID="{3B01EA0C-18A1-468A-A0B7-D81BB733FC6F}" presName="textRect" presStyleLbl="revTx" presStyleIdx="0" presStyleCnt="4">
        <dgm:presLayoutVars>
          <dgm:chMax val="1"/>
          <dgm:chPref val="1"/>
        </dgm:presLayoutVars>
      </dgm:prSet>
      <dgm:spPr/>
    </dgm:pt>
    <dgm:pt modelId="{A1919CFD-6F42-4C31-84A1-45C965BA4BCF}" type="pres">
      <dgm:prSet presAssocID="{A546794C-5755-414E-8214-F9DCF7AB49CB}" presName="sibTrans" presStyleCnt="0"/>
      <dgm:spPr/>
    </dgm:pt>
    <dgm:pt modelId="{B0745294-B5D5-440F-9F35-D3817CCC8B6B}" type="pres">
      <dgm:prSet presAssocID="{230BA798-0E7A-45EB-880A-1F213F1D5E5A}" presName="compNode" presStyleCnt="0"/>
      <dgm:spPr/>
    </dgm:pt>
    <dgm:pt modelId="{AAA76D36-5837-4405-B2C0-2186D721410F}" type="pres">
      <dgm:prSet presAssocID="{230BA798-0E7A-45EB-880A-1F213F1D5E5A}" presName="iconBgRect" presStyleLbl="bgShp" presStyleIdx="1" presStyleCnt="4"/>
      <dgm:spPr/>
    </dgm:pt>
    <dgm:pt modelId="{1AE47B5A-A180-4C09-ADE2-AEC1D4C37AB2}" type="pres">
      <dgm:prSet presAssocID="{230BA798-0E7A-45EB-880A-1F213F1D5E5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EDA96138-BB7B-418E-8456-BEEAA032401D}" type="pres">
      <dgm:prSet presAssocID="{230BA798-0E7A-45EB-880A-1F213F1D5E5A}" presName="spaceRect" presStyleCnt="0"/>
      <dgm:spPr/>
    </dgm:pt>
    <dgm:pt modelId="{EB531904-CE8A-4275-A76E-FD1C53268E28}" type="pres">
      <dgm:prSet presAssocID="{230BA798-0E7A-45EB-880A-1F213F1D5E5A}" presName="textRect" presStyleLbl="revTx" presStyleIdx="1" presStyleCnt="4">
        <dgm:presLayoutVars>
          <dgm:chMax val="1"/>
          <dgm:chPref val="1"/>
        </dgm:presLayoutVars>
      </dgm:prSet>
      <dgm:spPr/>
    </dgm:pt>
    <dgm:pt modelId="{28676F11-7090-421E-8664-F2624A20C13D}" type="pres">
      <dgm:prSet presAssocID="{B70F01F6-362D-4A8C-9A8E-0798CDF5BC52}" presName="sibTrans" presStyleCnt="0"/>
      <dgm:spPr/>
    </dgm:pt>
    <dgm:pt modelId="{FE4FE6AB-0509-4904-B9F4-09BC31DBC8B5}" type="pres">
      <dgm:prSet presAssocID="{0BE37ED1-FEA7-43D4-8675-12EC5015C000}" presName="compNode" presStyleCnt="0"/>
      <dgm:spPr/>
    </dgm:pt>
    <dgm:pt modelId="{2E6BF403-955F-4CAB-AB5B-1F8944C284AF}" type="pres">
      <dgm:prSet presAssocID="{0BE37ED1-FEA7-43D4-8675-12EC5015C000}" presName="iconBgRect" presStyleLbl="bgShp" presStyleIdx="2" presStyleCnt="4"/>
      <dgm:spPr/>
    </dgm:pt>
    <dgm:pt modelId="{1A8D14AD-0B53-4CF4-95A9-5E4EE22A15D6}" type="pres">
      <dgm:prSet presAssocID="{0BE37ED1-FEA7-43D4-8675-12EC5015C00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ing Star outline"/>
        </a:ext>
      </dgm:extLst>
    </dgm:pt>
    <dgm:pt modelId="{FBF79FD7-8D11-40FA-AAA6-ECE5C9C67D7F}" type="pres">
      <dgm:prSet presAssocID="{0BE37ED1-FEA7-43D4-8675-12EC5015C000}" presName="spaceRect" presStyleCnt="0"/>
      <dgm:spPr/>
    </dgm:pt>
    <dgm:pt modelId="{8F9AE321-CD29-4609-8B2A-BC54E8820FDE}" type="pres">
      <dgm:prSet presAssocID="{0BE37ED1-FEA7-43D4-8675-12EC5015C000}" presName="textRect" presStyleLbl="revTx" presStyleIdx="2" presStyleCnt="4">
        <dgm:presLayoutVars>
          <dgm:chMax val="1"/>
          <dgm:chPref val="1"/>
        </dgm:presLayoutVars>
      </dgm:prSet>
      <dgm:spPr/>
    </dgm:pt>
    <dgm:pt modelId="{5D3646E7-2C26-48DD-ADB1-7E9976083A54}" type="pres">
      <dgm:prSet presAssocID="{F98B0EA4-8AE4-48BE-AC6C-970EDB9F634A}" presName="sibTrans" presStyleCnt="0"/>
      <dgm:spPr/>
    </dgm:pt>
    <dgm:pt modelId="{3594B018-A800-49D0-A764-E969FA36E821}" type="pres">
      <dgm:prSet presAssocID="{F9723BD0-62C8-48E7-8D58-4D07C9EE73A5}" presName="compNode" presStyleCnt="0"/>
      <dgm:spPr/>
    </dgm:pt>
    <dgm:pt modelId="{D620BED8-F25E-47B9-87B4-033F1BC407D5}" type="pres">
      <dgm:prSet presAssocID="{F9723BD0-62C8-48E7-8D58-4D07C9EE73A5}" presName="iconBgRect" presStyleLbl="bgShp" presStyleIdx="3" presStyleCnt="4"/>
      <dgm:spPr/>
    </dgm:pt>
    <dgm:pt modelId="{76A2B8E8-D8C7-460F-93B8-52A7029E955C}" type="pres">
      <dgm:prSet presAssocID="{F9723BD0-62C8-48E7-8D58-4D07C9EE73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 Like outline"/>
        </a:ext>
      </dgm:extLst>
    </dgm:pt>
    <dgm:pt modelId="{A96225B8-40C5-4DE1-A23D-D08A0EF25A7A}" type="pres">
      <dgm:prSet presAssocID="{F9723BD0-62C8-48E7-8D58-4D07C9EE73A5}" presName="spaceRect" presStyleCnt="0"/>
      <dgm:spPr/>
    </dgm:pt>
    <dgm:pt modelId="{6ECC5B3E-B4B9-4AB2-802D-C030848874BF}" type="pres">
      <dgm:prSet presAssocID="{F9723BD0-62C8-48E7-8D58-4D07C9EE73A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98F8817-A1C7-44C5-9472-C9AFF1FCCC2A}" type="presOf" srcId="{230BA798-0E7A-45EB-880A-1F213F1D5E5A}" destId="{EB531904-CE8A-4275-A76E-FD1C53268E28}" srcOrd="0" destOrd="0" presId="urn:microsoft.com/office/officeart/2018/5/layout/IconCircleLabelList"/>
    <dgm:cxn modelId="{9F3D0C25-5731-4956-AA8C-CCA6212388CD}" type="presOf" srcId="{3B01EA0C-18A1-468A-A0B7-D81BB733FC6F}" destId="{6B6ABAF7-A624-494E-B4C2-934FB62EA865}" srcOrd="0" destOrd="0" presId="urn:microsoft.com/office/officeart/2018/5/layout/IconCircleLabelList"/>
    <dgm:cxn modelId="{6CF08A48-037F-4FF0-8143-BAB0EEF6F26D}" srcId="{3E774E26-0C97-452A-B282-992244ED68C0}" destId="{3B01EA0C-18A1-468A-A0B7-D81BB733FC6F}" srcOrd="0" destOrd="0" parTransId="{F75CA6A1-ACBF-46D0-9EFF-08F131DFDF2B}" sibTransId="{A546794C-5755-414E-8214-F9DCF7AB49CB}"/>
    <dgm:cxn modelId="{F44E3D81-ACAF-4FBD-AC61-30B71AFE6AD8}" type="presOf" srcId="{3E774E26-0C97-452A-B282-992244ED68C0}" destId="{73263FE0-EA71-4815-B926-2F8A8F9633F8}" srcOrd="0" destOrd="0" presId="urn:microsoft.com/office/officeart/2018/5/layout/IconCircleLabelList"/>
    <dgm:cxn modelId="{A1BF0785-C1AD-4CA4-8C26-869383A2139C}" srcId="{3E774E26-0C97-452A-B282-992244ED68C0}" destId="{F9723BD0-62C8-48E7-8D58-4D07C9EE73A5}" srcOrd="3" destOrd="0" parTransId="{3BAEB93A-EAB1-4732-9E5B-71B2072E3CEB}" sibTransId="{C318968A-F7A7-4FF9-9242-C48C7218C705}"/>
    <dgm:cxn modelId="{EB538A8F-DCE8-4F2D-BAE1-203AA1C8E95A}" type="presOf" srcId="{0BE37ED1-FEA7-43D4-8675-12EC5015C000}" destId="{8F9AE321-CD29-4609-8B2A-BC54E8820FDE}" srcOrd="0" destOrd="0" presId="urn:microsoft.com/office/officeart/2018/5/layout/IconCircleLabelList"/>
    <dgm:cxn modelId="{B2D2B39F-A12A-46A8-8A59-C4D7182BE588}" srcId="{3E774E26-0C97-452A-B282-992244ED68C0}" destId="{230BA798-0E7A-45EB-880A-1F213F1D5E5A}" srcOrd="1" destOrd="0" parTransId="{9585AF73-166D-4B11-A17E-2ADA4657AAA4}" sibTransId="{B70F01F6-362D-4A8C-9A8E-0798CDF5BC52}"/>
    <dgm:cxn modelId="{1E9E94AE-CF51-4531-8076-7FC99B6FE39F}" type="presOf" srcId="{F9723BD0-62C8-48E7-8D58-4D07C9EE73A5}" destId="{6ECC5B3E-B4B9-4AB2-802D-C030848874BF}" srcOrd="0" destOrd="0" presId="urn:microsoft.com/office/officeart/2018/5/layout/IconCircleLabelList"/>
    <dgm:cxn modelId="{1E39BBC4-1879-46A1-86AF-0037617C19E1}" srcId="{3E774E26-0C97-452A-B282-992244ED68C0}" destId="{0BE37ED1-FEA7-43D4-8675-12EC5015C000}" srcOrd="2" destOrd="0" parTransId="{E2B53856-1EF9-4B0F-8EBC-2C12D9230D4A}" sibTransId="{F98B0EA4-8AE4-48BE-AC6C-970EDB9F634A}"/>
    <dgm:cxn modelId="{362C06F7-6F5A-4CDA-BB97-0DB9E5322339}" type="presParOf" srcId="{73263FE0-EA71-4815-B926-2F8A8F9633F8}" destId="{1D0875CE-EA11-4499-9E44-4F8768BEF68D}" srcOrd="0" destOrd="0" presId="urn:microsoft.com/office/officeart/2018/5/layout/IconCircleLabelList"/>
    <dgm:cxn modelId="{506E2107-B051-4E25-A343-D6E0629E7883}" type="presParOf" srcId="{1D0875CE-EA11-4499-9E44-4F8768BEF68D}" destId="{E8B3C1C3-BFC0-4588-A67A-4B03BA84B8DB}" srcOrd="0" destOrd="0" presId="urn:microsoft.com/office/officeart/2018/5/layout/IconCircleLabelList"/>
    <dgm:cxn modelId="{E2D1CFC5-4A57-4715-A942-8CC6DF1F9AA0}" type="presParOf" srcId="{1D0875CE-EA11-4499-9E44-4F8768BEF68D}" destId="{43EC575F-C7A8-455F-8940-B98233B24D23}" srcOrd="1" destOrd="0" presId="urn:microsoft.com/office/officeart/2018/5/layout/IconCircleLabelList"/>
    <dgm:cxn modelId="{946451F2-14FA-4FB6-A170-F35BFC7DF2DD}" type="presParOf" srcId="{1D0875CE-EA11-4499-9E44-4F8768BEF68D}" destId="{CBFDDA4A-4DED-4404-AE2B-96EECEC5E2BE}" srcOrd="2" destOrd="0" presId="urn:microsoft.com/office/officeart/2018/5/layout/IconCircleLabelList"/>
    <dgm:cxn modelId="{88176569-CA9B-4B21-AD94-F5B4A62B2960}" type="presParOf" srcId="{1D0875CE-EA11-4499-9E44-4F8768BEF68D}" destId="{6B6ABAF7-A624-494E-B4C2-934FB62EA865}" srcOrd="3" destOrd="0" presId="urn:microsoft.com/office/officeart/2018/5/layout/IconCircleLabelList"/>
    <dgm:cxn modelId="{1419D43F-CA31-4F91-8E7E-E23CF4E21496}" type="presParOf" srcId="{73263FE0-EA71-4815-B926-2F8A8F9633F8}" destId="{A1919CFD-6F42-4C31-84A1-45C965BA4BCF}" srcOrd="1" destOrd="0" presId="urn:microsoft.com/office/officeart/2018/5/layout/IconCircleLabelList"/>
    <dgm:cxn modelId="{AF718ADE-6636-4788-8F4D-1F871F9366DA}" type="presParOf" srcId="{73263FE0-EA71-4815-B926-2F8A8F9633F8}" destId="{B0745294-B5D5-440F-9F35-D3817CCC8B6B}" srcOrd="2" destOrd="0" presId="urn:microsoft.com/office/officeart/2018/5/layout/IconCircleLabelList"/>
    <dgm:cxn modelId="{F0DF3973-C1B4-4252-AC06-61C691AC993E}" type="presParOf" srcId="{B0745294-B5D5-440F-9F35-D3817CCC8B6B}" destId="{AAA76D36-5837-4405-B2C0-2186D721410F}" srcOrd="0" destOrd="0" presId="urn:microsoft.com/office/officeart/2018/5/layout/IconCircleLabelList"/>
    <dgm:cxn modelId="{7E63C562-7F59-4754-AA1E-0B12C11D0CDF}" type="presParOf" srcId="{B0745294-B5D5-440F-9F35-D3817CCC8B6B}" destId="{1AE47B5A-A180-4C09-ADE2-AEC1D4C37AB2}" srcOrd="1" destOrd="0" presId="urn:microsoft.com/office/officeart/2018/5/layout/IconCircleLabelList"/>
    <dgm:cxn modelId="{CC22C874-9503-46C6-B23B-F7B72E7947B8}" type="presParOf" srcId="{B0745294-B5D5-440F-9F35-D3817CCC8B6B}" destId="{EDA96138-BB7B-418E-8456-BEEAA032401D}" srcOrd="2" destOrd="0" presId="urn:microsoft.com/office/officeart/2018/5/layout/IconCircleLabelList"/>
    <dgm:cxn modelId="{38609CE7-A531-430E-A91F-2C480F474E68}" type="presParOf" srcId="{B0745294-B5D5-440F-9F35-D3817CCC8B6B}" destId="{EB531904-CE8A-4275-A76E-FD1C53268E28}" srcOrd="3" destOrd="0" presId="urn:microsoft.com/office/officeart/2018/5/layout/IconCircleLabelList"/>
    <dgm:cxn modelId="{A7C430FD-981A-47A0-8AF7-B756C649E386}" type="presParOf" srcId="{73263FE0-EA71-4815-B926-2F8A8F9633F8}" destId="{28676F11-7090-421E-8664-F2624A20C13D}" srcOrd="3" destOrd="0" presId="urn:microsoft.com/office/officeart/2018/5/layout/IconCircleLabelList"/>
    <dgm:cxn modelId="{CC1834F0-DFCF-4B7D-8226-F1A0D7B2206D}" type="presParOf" srcId="{73263FE0-EA71-4815-B926-2F8A8F9633F8}" destId="{FE4FE6AB-0509-4904-B9F4-09BC31DBC8B5}" srcOrd="4" destOrd="0" presId="urn:microsoft.com/office/officeart/2018/5/layout/IconCircleLabelList"/>
    <dgm:cxn modelId="{DC7D6AF2-BEB2-427E-BE83-C4B2AD9F2D33}" type="presParOf" srcId="{FE4FE6AB-0509-4904-B9F4-09BC31DBC8B5}" destId="{2E6BF403-955F-4CAB-AB5B-1F8944C284AF}" srcOrd="0" destOrd="0" presId="urn:microsoft.com/office/officeart/2018/5/layout/IconCircleLabelList"/>
    <dgm:cxn modelId="{50A1EAA3-585B-4ED0-AE81-7B3007F8F690}" type="presParOf" srcId="{FE4FE6AB-0509-4904-B9F4-09BC31DBC8B5}" destId="{1A8D14AD-0B53-4CF4-95A9-5E4EE22A15D6}" srcOrd="1" destOrd="0" presId="urn:microsoft.com/office/officeart/2018/5/layout/IconCircleLabelList"/>
    <dgm:cxn modelId="{C0C0B018-F792-4B32-B460-9100C14BAF82}" type="presParOf" srcId="{FE4FE6AB-0509-4904-B9F4-09BC31DBC8B5}" destId="{FBF79FD7-8D11-40FA-AAA6-ECE5C9C67D7F}" srcOrd="2" destOrd="0" presId="urn:microsoft.com/office/officeart/2018/5/layout/IconCircleLabelList"/>
    <dgm:cxn modelId="{D4FD9DF6-D15C-4491-8E2D-123005B98E35}" type="presParOf" srcId="{FE4FE6AB-0509-4904-B9F4-09BC31DBC8B5}" destId="{8F9AE321-CD29-4609-8B2A-BC54E8820FDE}" srcOrd="3" destOrd="0" presId="urn:microsoft.com/office/officeart/2018/5/layout/IconCircleLabelList"/>
    <dgm:cxn modelId="{34898E9C-2268-497B-BCA9-83FD892D9F89}" type="presParOf" srcId="{73263FE0-EA71-4815-B926-2F8A8F9633F8}" destId="{5D3646E7-2C26-48DD-ADB1-7E9976083A54}" srcOrd="5" destOrd="0" presId="urn:microsoft.com/office/officeart/2018/5/layout/IconCircleLabelList"/>
    <dgm:cxn modelId="{E980C592-D805-4DB1-9960-27192D8A10A2}" type="presParOf" srcId="{73263FE0-EA71-4815-B926-2F8A8F9633F8}" destId="{3594B018-A800-49D0-A764-E969FA36E821}" srcOrd="6" destOrd="0" presId="urn:microsoft.com/office/officeart/2018/5/layout/IconCircleLabelList"/>
    <dgm:cxn modelId="{9EC63DA6-FB89-4BEE-B049-F1186C4AB584}" type="presParOf" srcId="{3594B018-A800-49D0-A764-E969FA36E821}" destId="{D620BED8-F25E-47B9-87B4-033F1BC407D5}" srcOrd="0" destOrd="0" presId="urn:microsoft.com/office/officeart/2018/5/layout/IconCircleLabelList"/>
    <dgm:cxn modelId="{A3C0C686-5E94-4DAA-BF34-FA3244F131DD}" type="presParOf" srcId="{3594B018-A800-49D0-A764-E969FA36E821}" destId="{76A2B8E8-D8C7-460F-93B8-52A7029E955C}" srcOrd="1" destOrd="0" presId="urn:microsoft.com/office/officeart/2018/5/layout/IconCircleLabelList"/>
    <dgm:cxn modelId="{EB999B28-B6B6-4954-BAA3-FCA35F581327}" type="presParOf" srcId="{3594B018-A800-49D0-A764-E969FA36E821}" destId="{A96225B8-40C5-4DE1-A23D-D08A0EF25A7A}" srcOrd="2" destOrd="0" presId="urn:microsoft.com/office/officeart/2018/5/layout/IconCircleLabelList"/>
    <dgm:cxn modelId="{1259BCBF-0FFC-46B4-BE9C-783B1B2B1664}" type="presParOf" srcId="{3594B018-A800-49D0-A764-E969FA36E821}" destId="{6ECC5B3E-B4B9-4AB2-802D-C030848874B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A2FD6-0310-4396-AB34-EDEC5858F5AB}">
      <dsp:nvSpPr>
        <dsp:cNvPr id="0" name=""/>
        <dsp:cNvSpPr/>
      </dsp:nvSpPr>
      <dsp:spPr>
        <a:xfrm>
          <a:off x="3173118" y="2081"/>
          <a:ext cx="4086118" cy="9100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12 Wednesday mornings in your practice</a:t>
          </a:r>
        </a:p>
      </dsp:txBody>
      <dsp:txXfrm>
        <a:off x="3217544" y="46507"/>
        <a:ext cx="3997266" cy="821210"/>
      </dsp:txXfrm>
    </dsp:sp>
    <dsp:sp modelId="{B3CBD5B9-B2B5-46B1-A99A-FC19F1F1A5F1}">
      <dsp:nvSpPr>
        <dsp:cNvPr id="0" name=""/>
        <dsp:cNvSpPr/>
      </dsp:nvSpPr>
      <dsp:spPr>
        <a:xfrm>
          <a:off x="3173118" y="957647"/>
          <a:ext cx="4140441" cy="9100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Intro session week 1 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via ZOOM- QUB</a:t>
          </a:r>
        </a:p>
      </dsp:txBody>
      <dsp:txXfrm>
        <a:off x="3217544" y="1002073"/>
        <a:ext cx="4051589" cy="821210"/>
      </dsp:txXfrm>
    </dsp:sp>
    <dsp:sp modelId="{988CFA3B-453C-4008-A0B5-4B38EA5FB5BF}">
      <dsp:nvSpPr>
        <dsp:cNvPr id="0" name=""/>
        <dsp:cNvSpPr/>
      </dsp:nvSpPr>
      <dsp:spPr>
        <a:xfrm>
          <a:off x="3127387" y="1913213"/>
          <a:ext cx="4169363" cy="9100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 session week 14 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via ZOOM - QUB</a:t>
          </a:r>
        </a:p>
      </dsp:txBody>
      <dsp:txXfrm>
        <a:off x="3171813" y="1957639"/>
        <a:ext cx="4080511" cy="821210"/>
      </dsp:txXfrm>
    </dsp:sp>
    <dsp:sp modelId="{0100A57D-3183-4081-B8B0-66DE9D50B7F3}">
      <dsp:nvSpPr>
        <dsp:cNvPr id="0" name=""/>
        <dsp:cNvSpPr/>
      </dsp:nvSpPr>
      <dsp:spPr>
        <a:xfrm>
          <a:off x="3173118" y="2868778"/>
          <a:ext cx="4169363" cy="9100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 students per group</a:t>
          </a:r>
        </a:p>
      </dsp:txBody>
      <dsp:txXfrm>
        <a:off x="3217544" y="2913204"/>
        <a:ext cx="4080511" cy="821210"/>
      </dsp:txXfrm>
    </dsp:sp>
    <dsp:sp modelId="{253A33F8-707A-4B53-92B0-AE3EB3A1A219}">
      <dsp:nvSpPr>
        <dsp:cNvPr id="0" name=""/>
        <dsp:cNvSpPr/>
      </dsp:nvSpPr>
      <dsp:spPr>
        <a:xfrm>
          <a:off x="3173118" y="3824344"/>
          <a:ext cx="4140441" cy="91006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Students working in pairs or greater</a:t>
          </a:r>
        </a:p>
      </dsp:txBody>
      <dsp:txXfrm>
        <a:off x="3217544" y="3868770"/>
        <a:ext cx="4051589" cy="821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801F0-4140-48E3-A08E-73AA09D9E5B1}">
      <dsp:nvSpPr>
        <dsp:cNvPr id="0" name=""/>
        <dsp:cNvSpPr/>
      </dsp:nvSpPr>
      <dsp:spPr>
        <a:xfrm>
          <a:off x="1190744" y="1520932"/>
          <a:ext cx="1296475" cy="12964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C4D1D-458E-4291-8AE4-0192C1726048}">
      <dsp:nvSpPr>
        <dsp:cNvPr id="0" name=""/>
        <dsp:cNvSpPr/>
      </dsp:nvSpPr>
      <dsp:spPr>
        <a:xfrm>
          <a:off x="398454" y="3173355"/>
          <a:ext cx="28810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Home Visit</a:t>
          </a:r>
          <a:endParaRPr lang="en-US" sz="3600" kern="1200"/>
        </a:p>
      </dsp:txBody>
      <dsp:txXfrm>
        <a:off x="398454" y="3173355"/>
        <a:ext cx="2881055" cy="720000"/>
      </dsp:txXfrm>
    </dsp:sp>
    <dsp:sp modelId="{011FE759-251F-4329-A97F-A195B4140EE5}">
      <dsp:nvSpPr>
        <dsp:cNvPr id="0" name=""/>
        <dsp:cNvSpPr/>
      </dsp:nvSpPr>
      <dsp:spPr>
        <a:xfrm>
          <a:off x="4575984" y="1520932"/>
          <a:ext cx="1296475" cy="12964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79718-C1F4-4E2F-B3CE-005A44D017E7}">
      <dsp:nvSpPr>
        <dsp:cNvPr id="0" name=""/>
        <dsp:cNvSpPr/>
      </dsp:nvSpPr>
      <dsp:spPr>
        <a:xfrm>
          <a:off x="3783694" y="3173355"/>
          <a:ext cx="28810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Telephone call</a:t>
          </a:r>
          <a:endParaRPr lang="en-US" sz="3600" kern="1200"/>
        </a:p>
      </dsp:txBody>
      <dsp:txXfrm>
        <a:off x="3783694" y="3173355"/>
        <a:ext cx="2881055" cy="720000"/>
      </dsp:txXfrm>
    </dsp:sp>
    <dsp:sp modelId="{05DEDA47-A2DD-4DB6-97AC-420C233F7D12}">
      <dsp:nvSpPr>
        <dsp:cNvPr id="0" name=""/>
        <dsp:cNvSpPr/>
      </dsp:nvSpPr>
      <dsp:spPr>
        <a:xfrm>
          <a:off x="7961225" y="1520932"/>
          <a:ext cx="1296475" cy="12964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51724-F6B3-47FB-ADD2-38F046DBEAFB}">
      <dsp:nvSpPr>
        <dsp:cNvPr id="0" name=""/>
        <dsp:cNvSpPr/>
      </dsp:nvSpPr>
      <dsp:spPr>
        <a:xfrm>
          <a:off x="7168935" y="3173355"/>
          <a:ext cx="28810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Face to Face</a:t>
          </a:r>
          <a:endParaRPr lang="en-US" sz="3600" kern="1200" dirty="0"/>
        </a:p>
      </dsp:txBody>
      <dsp:txXfrm>
        <a:off x="7168935" y="3173355"/>
        <a:ext cx="2881055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8407E-9DB7-46D3-9F35-3C225288D4D8}">
      <dsp:nvSpPr>
        <dsp:cNvPr id="0" name=""/>
        <dsp:cNvSpPr/>
      </dsp:nvSpPr>
      <dsp:spPr>
        <a:xfrm>
          <a:off x="562927" y="5365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6CAF0-D6DF-4A81-B7B7-95B0AE6CC12B}">
      <dsp:nvSpPr>
        <dsp:cNvPr id="0" name=""/>
        <dsp:cNvSpPr/>
      </dsp:nvSpPr>
      <dsp:spPr>
        <a:xfrm>
          <a:off x="87109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247EB-4A50-4CA5-A2FB-95D48507148D}">
      <dsp:nvSpPr>
        <dsp:cNvPr id="0" name=""/>
        <dsp:cNvSpPr/>
      </dsp:nvSpPr>
      <dsp:spPr>
        <a:xfrm>
          <a:off x="10068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>
              <a:latin typeface="Calibri Light" panose="020F0302020204030204"/>
            </a:rPr>
            <a:t>Nursing</a:t>
          </a:r>
          <a:endParaRPr lang="en-GB" sz="2300" kern="1200"/>
        </a:p>
      </dsp:txBody>
      <dsp:txXfrm>
        <a:off x="100682" y="2432898"/>
        <a:ext cx="2370489" cy="720000"/>
      </dsp:txXfrm>
    </dsp:sp>
    <dsp:sp modelId="{8E993093-EAB6-4F97-8CEC-B3B8ED580A74}">
      <dsp:nvSpPr>
        <dsp:cNvPr id="0" name=""/>
        <dsp:cNvSpPr/>
      </dsp:nvSpPr>
      <dsp:spPr>
        <a:xfrm>
          <a:off x="3348252" y="5365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0896B-5EE7-4652-A41B-A04F2D8A1640}">
      <dsp:nvSpPr>
        <dsp:cNvPr id="0" name=""/>
        <dsp:cNvSpPr/>
      </dsp:nvSpPr>
      <dsp:spPr>
        <a:xfrm>
          <a:off x="365641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907A4-FD17-4818-B469-E2D505242A8B}">
      <dsp:nvSpPr>
        <dsp:cNvPr id="0" name=""/>
        <dsp:cNvSpPr/>
      </dsp:nvSpPr>
      <dsp:spPr>
        <a:xfrm>
          <a:off x="288600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>
              <a:latin typeface="Calibri Light" panose="020F0302020204030204"/>
            </a:rPr>
            <a:t>Pharmacist</a:t>
          </a:r>
        </a:p>
      </dsp:txBody>
      <dsp:txXfrm>
        <a:off x="2886007" y="2432898"/>
        <a:ext cx="2370489" cy="720000"/>
      </dsp:txXfrm>
    </dsp:sp>
    <dsp:sp modelId="{3255F3E9-0E92-41EC-8308-EAB6F3B6A538}">
      <dsp:nvSpPr>
        <dsp:cNvPr id="0" name=""/>
        <dsp:cNvSpPr/>
      </dsp:nvSpPr>
      <dsp:spPr>
        <a:xfrm>
          <a:off x="6133577" y="5365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E74F2-3CF3-4505-8F13-EF05E84FA294}">
      <dsp:nvSpPr>
        <dsp:cNvPr id="0" name=""/>
        <dsp:cNvSpPr/>
      </dsp:nvSpPr>
      <dsp:spPr>
        <a:xfrm>
          <a:off x="6441741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F0A18-7EF8-46E1-AF80-256A06004E91}">
      <dsp:nvSpPr>
        <dsp:cNvPr id="0" name=""/>
        <dsp:cNvSpPr/>
      </dsp:nvSpPr>
      <dsp:spPr>
        <a:xfrm>
          <a:off x="5671332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>
              <a:latin typeface="Calibri Light" panose="020F0302020204030204"/>
            </a:rPr>
            <a:t>MDT</a:t>
          </a:r>
        </a:p>
      </dsp:txBody>
      <dsp:txXfrm>
        <a:off x="5671332" y="2432898"/>
        <a:ext cx="2370489" cy="720000"/>
      </dsp:txXfrm>
    </dsp:sp>
    <dsp:sp modelId="{CDAD58A2-B022-4D86-A759-EBD8EF4453B3}">
      <dsp:nvSpPr>
        <dsp:cNvPr id="0" name=""/>
        <dsp:cNvSpPr/>
      </dsp:nvSpPr>
      <dsp:spPr>
        <a:xfrm>
          <a:off x="8918902" y="5365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29460-361E-44AB-A0AB-8E4553A2F1D5}">
      <dsp:nvSpPr>
        <dsp:cNvPr id="0" name=""/>
        <dsp:cNvSpPr/>
      </dsp:nvSpPr>
      <dsp:spPr>
        <a:xfrm>
          <a:off x="9227066" y="8446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A6CD9-C2A9-46F7-A906-681B8F041E38}">
      <dsp:nvSpPr>
        <dsp:cNvPr id="0" name=""/>
        <dsp:cNvSpPr/>
      </dsp:nvSpPr>
      <dsp:spPr>
        <a:xfrm>
          <a:off x="8456657" y="24328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>
              <a:latin typeface="Calibri Light" panose="020F0302020204030204"/>
            </a:rPr>
            <a:t>Practice Manager</a:t>
          </a:r>
        </a:p>
      </dsp:txBody>
      <dsp:txXfrm>
        <a:off x="8456657" y="2432898"/>
        <a:ext cx="2370489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3C1C3-BFC0-4588-A67A-4B03BA84B8DB}">
      <dsp:nvSpPr>
        <dsp:cNvPr id="0" name=""/>
        <dsp:cNvSpPr/>
      </dsp:nvSpPr>
      <dsp:spPr>
        <a:xfrm>
          <a:off x="920660" y="1152538"/>
          <a:ext cx="1261841" cy="12618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C575F-C7A8-455F-8940-B98233B24D23}">
      <dsp:nvSpPr>
        <dsp:cNvPr id="0" name=""/>
        <dsp:cNvSpPr/>
      </dsp:nvSpPr>
      <dsp:spPr>
        <a:xfrm>
          <a:off x="1189577" y="1421455"/>
          <a:ext cx="724007" cy="724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ABAF7-A624-494E-B4C2-934FB62EA865}">
      <dsp:nvSpPr>
        <dsp:cNvPr id="0" name=""/>
        <dsp:cNvSpPr/>
      </dsp:nvSpPr>
      <dsp:spPr>
        <a:xfrm>
          <a:off x="517285" y="2807411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Clinical Consultations – 2 needed </a:t>
          </a:r>
          <a:endParaRPr lang="en-US" sz="1100" kern="1200"/>
        </a:p>
      </dsp:txBody>
      <dsp:txXfrm>
        <a:off x="517285" y="2807411"/>
        <a:ext cx="2068592" cy="720000"/>
      </dsp:txXfrm>
    </dsp:sp>
    <dsp:sp modelId="{AAA76D36-5837-4405-B2C0-2186D721410F}">
      <dsp:nvSpPr>
        <dsp:cNvPr id="0" name=""/>
        <dsp:cNvSpPr/>
      </dsp:nvSpPr>
      <dsp:spPr>
        <a:xfrm>
          <a:off x="3351256" y="1152538"/>
          <a:ext cx="1261841" cy="12618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47B5A-A180-4C09-ADE2-AEC1D4C37AB2}">
      <dsp:nvSpPr>
        <dsp:cNvPr id="0" name=""/>
        <dsp:cNvSpPr/>
      </dsp:nvSpPr>
      <dsp:spPr>
        <a:xfrm>
          <a:off x="3620173" y="1421455"/>
          <a:ext cx="724007" cy="7240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31904-CE8A-4275-A76E-FD1C53268E28}">
      <dsp:nvSpPr>
        <dsp:cNvPr id="0" name=""/>
        <dsp:cNvSpPr/>
      </dsp:nvSpPr>
      <dsp:spPr>
        <a:xfrm>
          <a:off x="2947880" y="2807411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Case-based Discussion (CBD) - 1 needed</a:t>
          </a:r>
          <a:endParaRPr lang="en-US" sz="1100" kern="1200"/>
        </a:p>
      </dsp:txBody>
      <dsp:txXfrm>
        <a:off x="2947880" y="2807411"/>
        <a:ext cx="2068592" cy="720000"/>
      </dsp:txXfrm>
    </dsp:sp>
    <dsp:sp modelId="{2E6BF403-955F-4CAB-AB5B-1F8944C284AF}">
      <dsp:nvSpPr>
        <dsp:cNvPr id="0" name=""/>
        <dsp:cNvSpPr/>
      </dsp:nvSpPr>
      <dsp:spPr>
        <a:xfrm>
          <a:off x="5781852" y="1152538"/>
          <a:ext cx="1261841" cy="12618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D14AD-0B53-4CF4-95A9-5E4EE22A15D6}">
      <dsp:nvSpPr>
        <dsp:cNvPr id="0" name=""/>
        <dsp:cNvSpPr/>
      </dsp:nvSpPr>
      <dsp:spPr>
        <a:xfrm>
          <a:off x="6050769" y="1421455"/>
          <a:ext cx="724007" cy="7240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AE321-CD29-4609-8B2A-BC54E8820FDE}">
      <dsp:nvSpPr>
        <dsp:cNvPr id="0" name=""/>
        <dsp:cNvSpPr/>
      </dsp:nvSpPr>
      <dsp:spPr>
        <a:xfrm>
          <a:off x="5378476" y="2807411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Entrustable Professional Activity (EPA) – student self-rates at start and at some later point in placement</a:t>
          </a:r>
          <a:endParaRPr lang="en-US" sz="1100" kern="1200"/>
        </a:p>
      </dsp:txBody>
      <dsp:txXfrm>
        <a:off x="5378476" y="2807411"/>
        <a:ext cx="2068592" cy="720000"/>
      </dsp:txXfrm>
    </dsp:sp>
    <dsp:sp modelId="{D620BED8-F25E-47B9-87B4-033F1BC407D5}">
      <dsp:nvSpPr>
        <dsp:cNvPr id="0" name=""/>
        <dsp:cNvSpPr/>
      </dsp:nvSpPr>
      <dsp:spPr>
        <a:xfrm>
          <a:off x="8212448" y="1152538"/>
          <a:ext cx="1261841" cy="12618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2B8E8-D8C7-460F-93B8-52A7029E955C}">
      <dsp:nvSpPr>
        <dsp:cNvPr id="0" name=""/>
        <dsp:cNvSpPr/>
      </dsp:nvSpPr>
      <dsp:spPr>
        <a:xfrm>
          <a:off x="8481365" y="1421455"/>
          <a:ext cx="724007" cy="7240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C5B3E-B4B9-4AB2-802D-C030848874BF}">
      <dsp:nvSpPr>
        <dsp:cNvPr id="0" name=""/>
        <dsp:cNvSpPr/>
      </dsp:nvSpPr>
      <dsp:spPr>
        <a:xfrm>
          <a:off x="7809072" y="2807411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Student Reflection on GP Tutor Feedback (student completes after GP sign off)</a:t>
          </a:r>
          <a:endParaRPr lang="en-US" sz="1100" kern="1200"/>
        </a:p>
      </dsp:txBody>
      <dsp:txXfrm>
        <a:off x="7809072" y="2807411"/>
        <a:ext cx="206859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F1679-C4AB-4F9B-9BEF-E415AA2A6D44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0CA36-5E97-4FA9-8A18-0FC071232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2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Welcome, intro to all at meeting, format FAQ opportunity at end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F90D5-4714-441B-A3E2-31C2FD5998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3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6AAF6-47E9-4B7F-B8F3-C43F31972F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77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6AAF6-47E9-4B7F-B8F3-C43F31972F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0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6AAF6-47E9-4B7F-B8F3-C43F31972F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83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6AAF6-47E9-4B7F-B8F3-C43F31972F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16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6AAF6-47E9-4B7F-B8F3-C43F31972F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628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SDL- self directed learning</a:t>
            </a:r>
          </a:p>
          <a:p>
            <a:r>
              <a:rPr lang="en-US" dirty="0"/>
              <a:t>HHF- Healthcare Human Factors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0CA36-5E97-4FA9-8A18-0FC0712327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657CE-F5AC-472D-B53A-801AD194D2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17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F90D5-4714-441B-A3E2-31C2FD59983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94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97ED-42E2-A994-CE7D-D01D7254F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3C15B-09FC-C85E-C9DB-9754E449D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F03AA-D5E7-E66E-BCF2-6FA10437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000-8E6E-4B63-8789-DDC1E3D4CC6F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7B7A8-E0B6-8182-331C-C97E2A86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151B4-0F87-B01C-DB15-35B27CC0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54BA-F6F6-4FB0-B76A-36F93D738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02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D7FC-69E4-7001-77EF-9EA50EE0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4EE0F-1E62-24A0-5BE9-72ACB2FB2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4336F-450A-1986-9E7E-62AF4EAD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000-8E6E-4B63-8789-DDC1E3D4CC6F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8660C-B2C9-5EDB-7142-B8F7E9D2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C5C79-95E3-7696-93CB-E8CB990B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54BA-F6F6-4FB0-B76A-36F93D738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2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2B1A3-ECC4-0DF2-5962-5A760847B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7E55F-E1B6-82F3-0FC2-944549729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2F38B-95CC-5F01-CD16-4A87011C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000-8E6E-4B63-8789-DDC1E3D4CC6F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CB929-8724-8A9D-16FC-9177FDEC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B480A-0634-821D-8C98-A8D8E299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54BA-F6F6-4FB0-B76A-36F93D738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8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</a:t>
            </a:r>
          </a:p>
          <a:p>
            <a:pPr lvl="0"/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endParaRPr lang="en-US"/>
          </a:p>
          <a:p>
            <a:pPr lvl="0"/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97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55384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E51BC2-4999-4C2A-81EC-A5E5B2D7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4000"/>
            <a:ext cx="12192000" cy="1325563"/>
            <a:chOff x="0" y="144000"/>
            <a:chExt cx="12192000" cy="13255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31A9B5-AE86-452C-A6D3-817205AA249F}"/>
                </a:ext>
              </a:extLst>
            </p:cNvPr>
            <p:cNvSpPr/>
            <p:nvPr/>
          </p:nvSpPr>
          <p:spPr>
            <a:xfrm>
              <a:off x="0" y="144000"/>
              <a:ext cx="12192000" cy="1325563"/>
            </a:xfrm>
            <a:prstGeom prst="rect">
              <a:avLst/>
            </a:prstGeom>
            <a:gradFill>
              <a:gsLst>
                <a:gs pos="90000">
                  <a:srgbClr val="BA2A3C"/>
                </a:gs>
                <a:gs pos="0">
                  <a:srgbClr val="8A1C2C">
                    <a:lumMod val="97000"/>
                    <a:lumOff val="3000"/>
                  </a:srgbClr>
                </a:gs>
                <a:gs pos="95000">
                  <a:srgbClr val="B54E5C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82B447-E56F-43DA-9ABB-C4C224610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44000"/>
              <a:ext cx="12192000" cy="1280328"/>
            </a:xfrm>
            <a:prstGeom prst="rect">
              <a:avLst/>
            </a:prstGeom>
            <a:gradFill>
              <a:gsLst>
                <a:gs pos="45000">
                  <a:schemeClr val="accent1"/>
                </a:gs>
                <a:gs pos="0">
                  <a:schemeClr val="accent2"/>
                </a:gs>
                <a:gs pos="100000">
                  <a:schemeClr val="accent2">
                    <a:alpha val="60000"/>
                  </a:schemeClr>
                </a:gs>
                <a:gs pos="95000">
                  <a:srgbClr val="8F0E20">
                    <a:alpha val="60000"/>
                    <a:lumMod val="96000"/>
                  </a:srgbClr>
                </a:gs>
                <a:gs pos="85000">
                  <a:schemeClr val="accent2">
                    <a:alpha val="6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14" descr="QUB Logo">
              <a:extLst>
                <a:ext uri="{FF2B5EF4-FFF2-40B4-BE49-F238E27FC236}">
                  <a16:creationId xmlns:a16="http://schemas.microsoft.com/office/drawing/2014/main" id="{DC92F5C8-0C4E-4E97-B877-05384FBE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449" y="396000"/>
              <a:ext cx="621614" cy="752154"/>
            </a:xfrm>
            <a:prstGeom prst="rect">
              <a:avLst/>
            </a:prstGeom>
          </p:spPr>
        </p:pic>
      </p:grpSp>
      <p:sp>
        <p:nvSpPr>
          <p:cNvPr id="12" name="Title">
            <a:extLst>
              <a:ext uri="{FF2B5EF4-FFF2-40B4-BE49-F238E27FC236}">
                <a16:creationId xmlns:a16="http://schemas.microsoft.com/office/drawing/2014/main" id="{AE0C895C-4E1A-47BB-9E1B-B8CF970B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000"/>
            <a:ext cx="10094912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2B746B2C-1849-4B5B-8342-3DFF1050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2742" y="1800000"/>
            <a:ext cx="5096256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A96B1EA0-1BD4-412D-A754-539AFC236C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3536" y="1800000"/>
            <a:ext cx="5096256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11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(tall 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6E6A1A-E69A-48AA-9E03-885F7D08C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4000"/>
            <a:ext cx="12192000" cy="1325563"/>
            <a:chOff x="0" y="144000"/>
            <a:chExt cx="12192000" cy="13255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50A8BA-A478-4D71-A7C0-3D6E99925D7C}"/>
                </a:ext>
              </a:extLst>
            </p:cNvPr>
            <p:cNvSpPr/>
            <p:nvPr/>
          </p:nvSpPr>
          <p:spPr>
            <a:xfrm>
              <a:off x="0" y="144000"/>
              <a:ext cx="12192000" cy="1325563"/>
            </a:xfrm>
            <a:prstGeom prst="rect">
              <a:avLst/>
            </a:prstGeom>
            <a:gradFill>
              <a:gsLst>
                <a:gs pos="90000">
                  <a:srgbClr val="BA2A3C"/>
                </a:gs>
                <a:gs pos="0">
                  <a:srgbClr val="8A1C2C">
                    <a:lumMod val="97000"/>
                    <a:lumOff val="3000"/>
                  </a:srgbClr>
                </a:gs>
                <a:gs pos="95000">
                  <a:srgbClr val="B54E5C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D948AA-903E-4011-BE91-152EFD9C7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44000"/>
              <a:ext cx="12192000" cy="1280328"/>
            </a:xfrm>
            <a:prstGeom prst="rect">
              <a:avLst/>
            </a:prstGeom>
            <a:gradFill>
              <a:gsLst>
                <a:gs pos="45000">
                  <a:schemeClr val="accent1"/>
                </a:gs>
                <a:gs pos="0">
                  <a:schemeClr val="accent2"/>
                </a:gs>
                <a:gs pos="100000">
                  <a:schemeClr val="accent2">
                    <a:alpha val="60000"/>
                  </a:schemeClr>
                </a:gs>
                <a:gs pos="95000">
                  <a:srgbClr val="8F0E20">
                    <a:alpha val="60000"/>
                    <a:lumMod val="96000"/>
                  </a:srgbClr>
                </a:gs>
                <a:gs pos="85000">
                  <a:schemeClr val="accent2">
                    <a:alpha val="6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itle">
            <a:extLst>
              <a:ext uri="{FF2B5EF4-FFF2-40B4-BE49-F238E27FC236}">
                <a16:creationId xmlns:a16="http://schemas.microsoft.com/office/drawing/2014/main" id="{AE0C895C-4E1A-47BB-9E1B-B8CF970B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4000"/>
            <a:ext cx="5388860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2B746B2C-1849-4B5B-8342-3DFF1050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2206" y="1799999"/>
            <a:ext cx="5096255" cy="4679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A96B1EA0-1BD4-412D-A754-539AFC236C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3536" y="0"/>
            <a:ext cx="599846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488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651023-0628-4DD0-BF48-DB3C77BB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4000"/>
            <a:ext cx="12192000" cy="1325563"/>
            <a:chOff x="0" y="144000"/>
            <a:chExt cx="12192000" cy="13255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31A9B5-AE86-452C-A6D3-817205AA249F}"/>
                </a:ext>
              </a:extLst>
            </p:cNvPr>
            <p:cNvSpPr/>
            <p:nvPr/>
          </p:nvSpPr>
          <p:spPr>
            <a:xfrm>
              <a:off x="0" y="144000"/>
              <a:ext cx="12192000" cy="1325563"/>
            </a:xfrm>
            <a:prstGeom prst="rect">
              <a:avLst/>
            </a:prstGeom>
            <a:gradFill>
              <a:gsLst>
                <a:gs pos="90000">
                  <a:srgbClr val="BA2A3C"/>
                </a:gs>
                <a:gs pos="0">
                  <a:srgbClr val="8A1C2C">
                    <a:lumMod val="97000"/>
                    <a:lumOff val="3000"/>
                  </a:srgbClr>
                </a:gs>
                <a:gs pos="95000">
                  <a:srgbClr val="B54E5C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82B447-E56F-43DA-9ABB-C4C224610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144000"/>
              <a:ext cx="12192000" cy="1280328"/>
            </a:xfrm>
            <a:prstGeom prst="rect">
              <a:avLst/>
            </a:prstGeom>
            <a:gradFill>
              <a:gsLst>
                <a:gs pos="45000">
                  <a:schemeClr val="accent1"/>
                </a:gs>
                <a:gs pos="0">
                  <a:schemeClr val="accent2"/>
                </a:gs>
                <a:gs pos="100000">
                  <a:schemeClr val="accent2">
                    <a:alpha val="60000"/>
                  </a:schemeClr>
                </a:gs>
                <a:gs pos="95000">
                  <a:srgbClr val="8F0E20">
                    <a:alpha val="60000"/>
                    <a:lumMod val="96000"/>
                  </a:srgbClr>
                </a:gs>
                <a:gs pos="85000">
                  <a:schemeClr val="accent2">
                    <a:alpha val="6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14" descr="QUB Logo">
              <a:extLst>
                <a:ext uri="{FF2B5EF4-FFF2-40B4-BE49-F238E27FC236}">
                  <a16:creationId xmlns:a16="http://schemas.microsoft.com/office/drawing/2014/main" id="{DC92F5C8-0C4E-4E97-B877-05384FBE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449" y="396000"/>
              <a:ext cx="621614" cy="752154"/>
            </a:xfrm>
            <a:prstGeom prst="rect">
              <a:avLst/>
            </a:prstGeom>
          </p:spPr>
        </p:pic>
      </p:grpSp>
      <p:sp>
        <p:nvSpPr>
          <p:cNvPr id="12" name="Title">
            <a:extLst>
              <a:ext uri="{FF2B5EF4-FFF2-40B4-BE49-F238E27FC236}">
                <a16:creationId xmlns:a16="http://schemas.microsoft.com/office/drawing/2014/main" id="{AE0C895C-4E1A-47BB-9E1B-B8CF970B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000"/>
            <a:ext cx="10094912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2B746B2C-1849-4B5B-8342-3DFF105072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2742" y="1800000"/>
            <a:ext cx="5096256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A96B1EA0-1BD4-412D-A754-539AFC236C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3536" y="1800000"/>
            <a:ext cx="5096256" cy="2277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CEC85C2E-0388-4DE4-A80F-C28E67B725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93003" y="4220988"/>
            <a:ext cx="5096255" cy="22590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94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E778-CDE7-6F6B-4F22-6E132662C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27A4C-B3EC-11E0-32A1-E73113EC2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AB973-BFED-D50B-056A-ABE5C770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67D0-CB7D-4E5B-A6B6-8E6EA0C115C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74938-9A55-D13A-D25D-559033D6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AC3EE-DE76-44E7-AB80-465AE1DF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9B4C-9721-483C-9608-0F8A9F3A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28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4065-0590-7636-D6E0-70A015DE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C81A-D222-70AB-3799-E8736F7D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BC0E6-43F1-E941-8D78-EE82324F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67D0-CB7D-4E5B-A6B6-8E6EA0C115C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CE7B0-AFAD-FD19-734A-7CAB60C7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A18D-7292-93D5-B1D8-2AAD6DA5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9B4C-9721-483C-9608-0F8A9F3A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81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597D-C682-CE25-9617-234E8638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A0660-5AFE-503B-F17F-2D1B5A90D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2AB5-6542-E98A-7343-E3815E75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67D0-CB7D-4E5B-A6B6-8E6EA0C115C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662D1-A310-3F74-B443-8BFC2CD5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2B36A-F8B1-01D6-4769-3BAD4071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9B4C-9721-483C-9608-0F8A9F3A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89C9-4E24-79E3-134F-A4A99B4EB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18B7-44E9-D5C5-09CA-EEBFBB3DF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155C3-E3DE-955F-A568-E82B3C89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000-8E6E-4B63-8789-DDC1E3D4CC6F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D8C2F-8AAC-051E-F351-53C48510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41961-2597-DAD3-8635-2A1EB9F9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54BA-F6F6-4FB0-B76A-36F93D738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26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DA81-8DF9-30F4-5BDE-6B1510E1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F901A-57ED-B364-B26B-AD6CF5CE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7B259-FDC0-CF7E-14BB-6FF645BCE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B9862-2535-8E15-40AE-880C1978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67D0-CB7D-4E5B-A6B6-8E6EA0C115C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21FED-D608-7218-51D2-BEF0E30D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3E4F7-6743-3791-57F0-21C83DC2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9B4C-9721-483C-9608-0F8A9F3A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27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F1E2-41F0-43D5-928D-F9086331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A4342-235B-186C-24C9-2949A5B1E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C6A8B-F6CE-A137-4F2E-EDE9D9796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962A5-EA2C-68A3-848E-21A9A35C4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22863-8A60-4EA4-78D9-5E89B5670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E5CF4-DF14-7C78-9DF7-AA25BD334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67D0-CB7D-4E5B-A6B6-8E6EA0C115C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505DE-1990-989E-0EB2-94FB78B9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492EAD-524C-CAB3-AED9-4F7D9E4B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9B4C-9721-483C-9608-0F8A9F3A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4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A264-2F03-1AFC-F5CF-4923AB4C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642C2-6B58-97CC-935F-6CA8F004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67D0-CB7D-4E5B-A6B6-8E6EA0C115C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6CE81-5A2B-F2A4-993D-6B8EF1F8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43E0B-5623-9FDB-31DC-34608B46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9B4C-9721-483C-9608-0F8A9F3A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77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61C88-92BA-DA3C-864F-ECC772C3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67D0-CB7D-4E5B-A6B6-8E6EA0C115C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6AB41-095E-EE35-7491-5788BAE5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20192-280C-F387-1230-CBD9CC57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9B4C-9721-483C-9608-0F8A9F3A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03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9E50-8D87-FB5F-4B24-90A8D3CC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0EC7-745E-6789-8361-7534A8257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4FF6C-E409-CA74-BBA3-CDA8D06FE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2EFB9-D5EA-8D3A-56F4-05A69FBB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67D0-CB7D-4E5B-A6B6-8E6EA0C115C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C1F32-61FF-0869-FDFA-497EEABB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B187A-CBCF-4059-B36B-C5C35089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9B4C-9721-483C-9608-0F8A9F3A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1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02C7-2AB6-4B6C-1C94-99A8F96A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56B75-9E67-C8EF-F8E7-8148E3B28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C1D0A-80CD-7EB6-9233-298B58FE0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4584E-CD54-076B-A7B6-8A3FF2FB3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67D0-CB7D-4E5B-A6B6-8E6EA0C115C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5DE6C-FDF3-3C0C-8515-CBB2D72D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03EB9-63D1-5902-1381-A2FCD796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9B4C-9721-483C-9608-0F8A9F3A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3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CEC3-681A-FC53-BB07-9BB1C0BD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03A99-B800-5F93-88FE-370A92C63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7A5A9-CA58-0AA3-003C-1FCC80DC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67D0-CB7D-4E5B-A6B6-8E6EA0C115C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073CE-6054-C4A1-2337-D891302C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C324-D8D3-118B-DCF8-525FD093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9B4C-9721-483C-9608-0F8A9F3A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00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C35B92-F4FA-48C5-A1B9-2BCE7472D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04F1E-5F94-33D3-1693-E66635AA4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DF2D-67E7-C40E-8C8F-ECC732DD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67D0-CB7D-4E5B-A6B6-8E6EA0C115C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3CC36-0A94-4812-9EA7-488483F9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5F7D9-F857-2E8F-1C82-D9A89B1E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B9B4C-9721-483C-9608-0F8A9F3A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39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PRESENTATION TITLE GOES HERE UPPERCASE 48PT </a:t>
            </a:r>
          </a:p>
        </p:txBody>
      </p:sp>
    </p:spTree>
    <p:extLst>
      <p:ext uri="{BB962C8B-B14F-4D97-AF65-F5344CB8AC3E}">
        <p14:creationId xmlns:p14="http://schemas.microsoft.com/office/powerpoint/2010/main" val="189305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</a:t>
            </a:r>
          </a:p>
          <a:p>
            <a:pPr lvl="0"/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endParaRPr lang="en-US"/>
          </a:p>
          <a:p>
            <a:pPr lvl="0"/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lacus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laoreet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4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7D2E-5279-5E17-1EF8-E090D59D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A2D27-DFEE-19DB-38A6-668B2D6B4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11D7-0090-F5C9-5B15-DDEF4ADE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000-8E6E-4B63-8789-DDC1E3D4CC6F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F360-22A8-254B-CE86-AC5364D7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71C9-F161-0D37-2983-3688F2B7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54BA-F6F6-4FB0-B76A-36F93D738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8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AF6A-249D-3A1D-3F30-C24095D3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0A48-6647-45C8-4EAD-CC910AD8D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8B2F8-476B-7D9F-9CF1-F87918300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4D2AD-509B-47E3-7031-5A0527B4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000-8E6E-4B63-8789-DDC1E3D4CC6F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0A46C-78D7-9FA2-E806-38551145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6BFB0-EEB5-5C38-7EC1-EB1AD784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54BA-F6F6-4FB0-B76A-36F93D738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3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EE40-726A-EB4F-5265-74805FA3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841D3-5DEA-6D1B-ED84-7B41B134A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71DFB-D4AA-A099-AF5F-F10D1AEAD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BB3E19-6C91-747C-CE80-A4525846B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8BE945-2A41-61E9-0242-D1B469075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6FF00-115A-109E-CAAD-7FBB4D84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000-8E6E-4B63-8789-DDC1E3D4CC6F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6C746C-462F-055C-1964-58B97FBE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B4A41-060F-F701-2E79-735683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54BA-F6F6-4FB0-B76A-36F93D738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6A8C-FA35-63D3-4AD8-337A2F33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3EE3F-2522-5B10-D120-E3618280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000-8E6E-4B63-8789-DDC1E3D4CC6F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71882-A266-5377-E4AC-003491DD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11246-AA8F-578F-09C0-59710388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54BA-F6F6-4FB0-B76A-36F93D738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29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CE7D9-4A19-A210-CD1E-D2AB816C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000-8E6E-4B63-8789-DDC1E3D4CC6F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0DB84-3143-0A11-0C8C-31882BF9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9304F-0F8E-E3D3-4774-C6E4F7A6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54BA-F6F6-4FB0-B76A-36F93D738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1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A2D5A-5A75-31E5-1A60-EDA27791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BE3EB-ED20-30DB-038C-17251CDD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2237B-D3F4-AC2D-5CE2-C66A34B36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E61E8-C3A4-E77A-0BD7-B599CCB2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000-8E6E-4B63-8789-DDC1E3D4CC6F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0DB46-D99D-A005-09F3-0239BA8A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5F4DC-49FE-C0B1-6612-4C61DFCF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54BA-F6F6-4FB0-B76A-36F93D738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98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457A-9C0F-F910-65C9-03FE95A2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52152-66C0-BD37-BC91-94B705C8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87F75-C44D-B7C0-1D9F-7236355C4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4CC6A-5D73-0DB9-3C58-0F94DF82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9000-8E6E-4B63-8789-DDC1E3D4CC6F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0C7C6-2B80-AED0-3A1C-9FD32A86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19395-C6D7-83B0-0411-2BEC6DA3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54BA-F6F6-4FB0-B76A-36F93D738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4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4992E-171A-1C6F-847A-B1863154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84C8E-72AB-0FB5-7CD2-AC3DFB3C0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AFDBA-0F53-3C97-23D7-40391E6F0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9000-8E6E-4B63-8789-DDC1E3D4CC6F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0FBE2-F640-5CC4-6D42-F99CBB2FF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F66D2-20F0-C1F3-0B1F-997DC80CE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554BA-F6F6-4FB0-B76A-36F93D738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7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7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15812-22E3-6AA2-4988-09BE9BBC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B5FB5-1881-136F-9A9A-E5B643D8C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74D14-77E3-B038-28B9-3DC0791CA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67D0-CB7D-4E5B-A6B6-8E6EA0C115CE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C1CD3-065A-2158-9137-411004239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926EE-FC4F-2EF2-FA4D-B412ED34D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B9B4C-9721-483C-9608-0F8A9F3A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5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rise.boal@qub.ac.uk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.burns@qub.ac.uk" TargetMode="External"/><Relationship Id="rId5" Type="http://schemas.openxmlformats.org/officeDocument/2006/relationships/hyperlink" Target="mailto:gpadmin@qub.ac.uk" TargetMode="External"/><Relationship Id="rId4" Type="http://schemas.openxmlformats.org/officeDocument/2006/relationships/hyperlink" Target="mailto:Louise.Sands@qub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qub.ac.uk/sites/qubgp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Charise.boal@qub.ac.uk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5B8A-7D54-1959-B7C2-65CAB4962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4696" y="-262854"/>
            <a:ext cx="10515600" cy="20533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cap="none" baseline="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rPr>
              <a:t>Welcome to YR3 C25 QUB Practice Managers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817BB-424D-4678-B271-D9BC37958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8523" y="2162175"/>
            <a:ext cx="6570127" cy="519908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Charise Boal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General Practice Recruitment Officer</a:t>
            </a:r>
          </a:p>
          <a:p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E: </a:t>
            </a:r>
            <a:r>
              <a:rPr lang="en-US" sz="2200" dirty="0">
                <a:solidFill>
                  <a:srgbClr val="00B0F0"/>
                </a:solidFill>
                <a:hlinkClick r:id="rId3"/>
              </a:rPr>
              <a:t>Charise.boal@qub.ac.uk</a:t>
            </a:r>
            <a:endParaRPr lang="en-US" sz="2200" dirty="0">
              <a:solidFill>
                <a:srgbClr val="00B0F0"/>
              </a:solidFill>
            </a:endParaRPr>
          </a:p>
          <a:p>
            <a:r>
              <a:rPr lang="en-US" sz="2200" dirty="0"/>
              <a:t>M: 07741 898 425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Dr. Louise Sands</a:t>
            </a:r>
          </a:p>
          <a:p>
            <a:r>
              <a:rPr lang="en-US" sz="2200" dirty="0"/>
              <a:t>YR3 Clinical Lead </a:t>
            </a:r>
          </a:p>
          <a:p>
            <a:r>
              <a:rPr lang="en-US" sz="2200" dirty="0"/>
              <a:t>M: </a:t>
            </a:r>
            <a:r>
              <a:rPr lang="en-US" sz="2200" dirty="0">
                <a:hlinkClick r:id="rId4"/>
              </a:rPr>
              <a:t>Louise.Sands@qub.ac.uk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>
                <a:hlinkClick r:id="rId5"/>
              </a:rPr>
              <a:t>gpadmin@qub.ac.uk</a:t>
            </a:r>
            <a:endParaRPr lang="en-US" sz="2200" dirty="0"/>
          </a:p>
          <a:p>
            <a:r>
              <a:rPr lang="en-US" sz="2200" dirty="0">
                <a:hlinkClick r:id="rId6"/>
              </a:rPr>
              <a:t>e.burns@qub.ac.uk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W:</a:t>
            </a:r>
            <a:r>
              <a:rPr lang="en-US" sz="2200" dirty="0">
                <a:solidFill>
                  <a:srgbClr val="00B0F0"/>
                </a:solidFill>
              </a:rPr>
              <a:t>https://www.qub.ac.uk/sites/qubgp/</a:t>
            </a:r>
          </a:p>
          <a:p>
            <a:endParaRPr lang="en-US" sz="2200" dirty="0"/>
          </a:p>
          <a:p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A76B9-07ED-3A39-1353-64F3FE7C6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04" y="3546974"/>
            <a:ext cx="4524975" cy="16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5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833468-970D-7CC4-3804-830E8565E513}"/>
              </a:ext>
            </a:extLst>
          </p:cNvPr>
          <p:cNvSpPr txBox="1"/>
          <p:nvPr/>
        </p:nvSpPr>
        <p:spPr>
          <a:xfrm>
            <a:off x="903400" y="348865"/>
            <a:ext cx="10198275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 Learning 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activities – Practice Team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Calibri"/>
                <a:ea typeface="+mj-ea"/>
                <a:cs typeface="Calibri"/>
              </a:rPr>
              <a:t>Main Learning activities – practice team contact</a:t>
            </a:r>
            <a:endParaRPr lang="en-US" sz="3600" dirty="0">
              <a:solidFill>
                <a:srgbClr val="FF0000"/>
              </a:solidFill>
              <a:latin typeface="Calibri"/>
              <a:ea typeface="+mj-ea"/>
              <a:cs typeface="Calibri"/>
            </a:endParaRP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6E8CA-B48E-AFE7-1DC1-196BC6105D0B}"/>
              </a:ext>
            </a:extLst>
          </p:cNvPr>
          <p:cNvSpPr txBox="1"/>
          <p:nvPr/>
        </p:nvSpPr>
        <p:spPr>
          <a:xfrm>
            <a:off x="1045028" y="2154090"/>
            <a:ext cx="90184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endParaRPr lang="en-US" sz="2400" dirty="0">
              <a:cs typeface="Calibri" panose="020F0502020204030204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E5F944E-9EA7-C520-910A-E4548B06F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0000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965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C5BBF-5ED8-EC00-78F8-4D1547DF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3 C25 </a:t>
            </a:r>
            <a:r>
              <a:rPr lang="en-US" sz="3600" b="1" dirty="0">
                <a:solidFill>
                  <a:srgbClr val="FFFFFF"/>
                </a:solidFill>
              </a:rPr>
              <a:t> Sample 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Student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600" b="1" kern="1200" dirty="0"/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GP Timetable</a:t>
            </a:r>
            <a:r>
              <a:rPr lang="en-US" sz="3600" b="1" dirty="0">
                <a:solidFill>
                  <a:srgbClr val="FFFFFF"/>
                </a:solidFill>
              </a:rPr>
              <a:t> 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AC53DE-93FC-F57E-E1B8-99C980A66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95217"/>
              </p:ext>
            </p:extLst>
          </p:nvPr>
        </p:nvGraphicFramePr>
        <p:xfrm>
          <a:off x="4527804" y="643465"/>
          <a:ext cx="7238209" cy="592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580">
                  <a:extLst>
                    <a:ext uri="{9D8B030D-6E8A-4147-A177-3AD203B41FA5}">
                      <a16:colId xmlns:a16="http://schemas.microsoft.com/office/drawing/2014/main" val="1416765373"/>
                    </a:ext>
                  </a:extLst>
                </a:gridCol>
                <a:gridCol w="555683">
                  <a:extLst>
                    <a:ext uri="{9D8B030D-6E8A-4147-A177-3AD203B41FA5}">
                      <a16:colId xmlns:a16="http://schemas.microsoft.com/office/drawing/2014/main" val="3695860677"/>
                    </a:ext>
                  </a:extLst>
                </a:gridCol>
                <a:gridCol w="1056991">
                  <a:extLst>
                    <a:ext uri="{9D8B030D-6E8A-4147-A177-3AD203B41FA5}">
                      <a16:colId xmlns:a16="http://schemas.microsoft.com/office/drawing/2014/main" val="2965339730"/>
                    </a:ext>
                  </a:extLst>
                </a:gridCol>
                <a:gridCol w="1056991">
                  <a:extLst>
                    <a:ext uri="{9D8B030D-6E8A-4147-A177-3AD203B41FA5}">
                      <a16:colId xmlns:a16="http://schemas.microsoft.com/office/drawing/2014/main" val="3464320350"/>
                    </a:ext>
                  </a:extLst>
                </a:gridCol>
                <a:gridCol w="1056991">
                  <a:extLst>
                    <a:ext uri="{9D8B030D-6E8A-4147-A177-3AD203B41FA5}">
                      <a16:colId xmlns:a16="http://schemas.microsoft.com/office/drawing/2014/main" val="3904090198"/>
                    </a:ext>
                  </a:extLst>
                </a:gridCol>
                <a:gridCol w="1056991">
                  <a:extLst>
                    <a:ext uri="{9D8B030D-6E8A-4147-A177-3AD203B41FA5}">
                      <a16:colId xmlns:a16="http://schemas.microsoft.com/office/drawing/2014/main" val="227559264"/>
                    </a:ext>
                  </a:extLst>
                </a:gridCol>
                <a:gridCol w="1056991">
                  <a:extLst>
                    <a:ext uri="{9D8B030D-6E8A-4147-A177-3AD203B41FA5}">
                      <a16:colId xmlns:a16="http://schemas.microsoft.com/office/drawing/2014/main" val="2529992136"/>
                    </a:ext>
                  </a:extLst>
                </a:gridCol>
                <a:gridCol w="1056991">
                  <a:extLst>
                    <a:ext uri="{9D8B030D-6E8A-4147-A177-3AD203B41FA5}">
                      <a16:colId xmlns:a16="http://schemas.microsoft.com/office/drawing/2014/main" val="1280176319"/>
                    </a:ext>
                  </a:extLst>
                </a:gridCol>
              </a:tblGrid>
              <a:tr h="296129">
                <a:tc gridSpan="2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effectLst/>
                          <a:latin typeface="Calibri" panose="020F0502020204030204" pitchFamily="34" charset="0"/>
                        </a:rPr>
                        <a:t>Week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effectLst/>
                          <a:latin typeface="Calibri" panose="020F0502020204030204" pitchFamily="34" charset="0"/>
                        </a:rPr>
                        <a:t>Student 1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B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effectLst/>
                          <a:latin typeface="Calibri" panose="020F0502020204030204" pitchFamily="34" charset="0"/>
                        </a:rPr>
                        <a:t>Student 2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effectLst/>
                          <a:latin typeface="Calibri" panose="020F0502020204030204" pitchFamily="34" charset="0"/>
                        </a:rPr>
                        <a:t>Student 3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effectLst/>
                          <a:latin typeface="Calibri" panose="020F0502020204030204" pitchFamily="34" charset="0"/>
                        </a:rPr>
                        <a:t>Student 4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effectLst/>
                          <a:latin typeface="Calibri" panose="020F0502020204030204" pitchFamily="34" charset="0"/>
                        </a:rPr>
                        <a:t>Student 5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effectLst/>
                          <a:latin typeface="Calibri" panose="020F0502020204030204" pitchFamily="34" charset="0"/>
                        </a:rPr>
                        <a:t>Student 6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451469"/>
                  </a:ext>
                </a:extLst>
              </a:tr>
              <a:tr h="296129">
                <a:tc rowSpan="4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B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9-9:30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D0B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B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 to practice for group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163544"/>
                  </a:ext>
                </a:extLst>
              </a:tr>
              <a:tr h="29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9:30-12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B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D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seat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C2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seat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10C2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CB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based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30CB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C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based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70C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team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90C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D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team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B0D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D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537768"/>
                  </a:ext>
                </a:extLst>
              </a:tr>
              <a:tr h="29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D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D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Practical skills/ VPC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919518"/>
                  </a:ext>
                </a:extLst>
              </a:tr>
              <a:tr h="29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D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presentation by students and discussion; VPC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88783"/>
                  </a:ext>
                </a:extLst>
              </a:tr>
              <a:tr h="296129">
                <a:tc rowSpan="3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D0E5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5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9-12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0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based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E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based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50E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F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team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30F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F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team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F0FF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F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seat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F0F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FC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seat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70FC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FC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788672"/>
                  </a:ext>
                </a:extLst>
              </a:tr>
              <a:tr h="29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D0E5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0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0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Practical skills/ VPC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13412"/>
                  </a:ext>
                </a:extLst>
              </a:tr>
              <a:tr h="29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D0E5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0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presentation by students and discussion; VPC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581211"/>
                  </a:ext>
                </a:extLst>
              </a:tr>
              <a:tr h="296129">
                <a:tc rowSpan="3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100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5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0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9-12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Team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0D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Team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700D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seat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501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19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seat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D019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B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based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501B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based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90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724680"/>
                  </a:ext>
                </a:extLst>
              </a:tr>
              <a:tr h="29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100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2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Practical skills/ VPC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15086"/>
                  </a:ext>
                </a:extLst>
              </a:tr>
              <a:tr h="29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100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2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presentation by students and discussion; VPC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369279"/>
                  </a:ext>
                </a:extLst>
              </a:tr>
              <a:tr h="296129">
                <a:tc rowSpan="3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902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0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9-12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4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seat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3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seat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B03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3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based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D03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3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based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F03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4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team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304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4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team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104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4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126786"/>
                  </a:ext>
                </a:extLst>
              </a:tr>
              <a:tr h="29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902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4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4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Practical skills/ VPC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45602"/>
                  </a:ext>
                </a:extLst>
              </a:tr>
              <a:tr h="29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902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4C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fontAlgn="t"/>
                      <a:endParaRPr lang="en-US" sz="9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presentation by students and discussion; VPC discussion </a:t>
                      </a:r>
                      <a:endParaRPr lang="en-US" sz="900" b="0" i="0" dirty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122856"/>
                  </a:ext>
                </a:extLst>
              </a:tr>
              <a:tr h="296129">
                <a:tc rowSpan="3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D049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F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9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9-12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6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based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5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based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105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5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team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D05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5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team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905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6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seat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906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6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seat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706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6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601696"/>
                  </a:ext>
                </a:extLst>
              </a:tr>
              <a:tr h="29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D049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68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6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Practical skills/ VPC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65581"/>
                  </a:ext>
                </a:extLst>
              </a:tr>
              <a:tr h="29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D049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61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presentation by students and discussion; VPC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896272"/>
                  </a:ext>
                </a:extLst>
              </a:tr>
              <a:tr h="296129">
                <a:tc rowSpan="3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F06B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9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6B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9-12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8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Team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7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Team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507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7B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seat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B07B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seat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307A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8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based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7087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8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based discussion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708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8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723744"/>
                  </a:ext>
                </a:extLst>
              </a:tr>
              <a:tr h="29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optional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F06B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8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Practical skills/ VPC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197941"/>
                  </a:ext>
                </a:extLst>
              </a:tr>
              <a:tr h="29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90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 </a:t>
                      </a:r>
                      <a:endParaRPr lang="en-US" sz="900" b="0" i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rgbClr val="F06B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8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8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fontAlgn="t"/>
                      <a:endParaRPr lang="en-US" sz="9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 presentation by students and discussion; VPC discussion </a:t>
                      </a:r>
                      <a:endParaRPr lang="en-US" sz="900" b="0" i="0" dirty="0">
                        <a:effectLst/>
                      </a:endParaRPr>
                    </a:p>
                  </a:txBody>
                  <a:tcPr marL="43506" marR="43506" marT="21753" marB="2175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80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58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BE0FDA-592A-FEEB-78FA-DFEE687CBB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172" y="578930"/>
            <a:ext cx="6851904" cy="1402269"/>
          </a:xfrm>
        </p:spPr>
        <p:txBody>
          <a:bodyPr/>
          <a:lstStyle/>
          <a:p>
            <a:r>
              <a:rPr lang="en-US" dirty="0"/>
              <a:t>Other learning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12240-6200-30A8-9B31-302714A55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6172" y="1344058"/>
            <a:ext cx="8518071" cy="41753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457200" indent="-457200"/>
            <a:r>
              <a:rPr lang="en-US" sz="3200" dirty="0"/>
              <a:t>Self –directed - Virtual Primary Care (VPC)</a:t>
            </a:r>
            <a:endParaRPr lang="en-US" sz="3200" dirty="0">
              <a:cs typeface="Calibri"/>
            </a:endParaRPr>
          </a:p>
          <a:p>
            <a:pPr marL="457200" indent="-457200"/>
            <a:r>
              <a:rPr lang="en-US" sz="3200" dirty="0">
                <a:cs typeface="Calibri"/>
              </a:rPr>
              <a:t>Peer learning with year4/5 students</a:t>
            </a:r>
          </a:p>
          <a:p>
            <a:pPr marL="457200" indent="-457200"/>
            <a:r>
              <a:rPr lang="en-US" sz="3200" dirty="0">
                <a:cs typeface="Calibri"/>
              </a:rPr>
              <a:t>Patient notes review</a:t>
            </a: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370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74D44-286F-692B-4698-8DA7B9296D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7497" y="331262"/>
            <a:ext cx="10509001" cy="73589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What is expected from the practice/tutor</a:t>
            </a:r>
            <a:endParaRPr lang="en-GB" sz="3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0618FC-A3CA-2E8B-71A9-15DDE77E3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498" y="1067152"/>
            <a:ext cx="5027724" cy="5000625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IE" sz="2200" b="1" dirty="0">
                <a:latin typeface="Calibri Light"/>
                <a:cs typeface="Calibri Light"/>
              </a:rPr>
              <a:t>It is the student’s responsibility to ensure that all required elements of </a:t>
            </a:r>
            <a:r>
              <a:rPr lang="en-IE" sz="2200" b="1" dirty="0" err="1">
                <a:latin typeface="Calibri Light"/>
                <a:cs typeface="Calibri Light"/>
              </a:rPr>
              <a:t>MyProgress</a:t>
            </a:r>
            <a:r>
              <a:rPr lang="en-IE" sz="2200" b="1" dirty="0">
                <a:latin typeface="Calibri Light"/>
                <a:cs typeface="Calibri Light"/>
              </a:rPr>
              <a:t> are completed.</a:t>
            </a:r>
            <a:endParaRPr lang="en-US" sz="2200" dirty="0">
              <a:latin typeface="Calibri Light"/>
              <a:cs typeface="Calibri Light"/>
            </a:endParaRPr>
          </a:p>
          <a:p>
            <a:pPr marL="0" indent="0">
              <a:lnSpc>
                <a:spcPct val="90000"/>
              </a:lnSpc>
              <a:buNone/>
            </a:pPr>
            <a:endParaRPr lang="en-IE" sz="2200" dirty="0">
              <a:latin typeface="Calibri Light"/>
              <a:cs typeface="Calibri Ligh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200" b="1" dirty="0">
                <a:latin typeface="Calibri Light"/>
                <a:cs typeface="Calibri Light"/>
              </a:rPr>
              <a:t>The GP must complete a GP Tutor Feedback at the end of the placement.</a:t>
            </a:r>
            <a:endParaRPr lang="en-GB" sz="2200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</p:txBody>
      </p:sp>
      <p:pic>
        <p:nvPicPr>
          <p:cNvPr id="4" name="Picture 3" descr="White puzzle with one red piece">
            <a:extLst>
              <a:ext uri="{FF2B5EF4-FFF2-40B4-BE49-F238E27FC236}">
                <a16:creationId xmlns:a16="http://schemas.microsoft.com/office/drawing/2014/main" id="{25F6DC49-DF25-812D-036D-19E6D3EB8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2" r="21008"/>
          <a:stretch/>
        </p:blipFill>
        <p:spPr>
          <a:xfrm>
            <a:off x="6218056" y="1739838"/>
            <a:ext cx="5096256" cy="36528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603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1FD-4429-E3E1-9A98-412A8D9E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39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b="1" dirty="0">
                <a:solidFill>
                  <a:srgbClr val="D6000D"/>
                </a:solidFill>
                <a:latin typeface="Calibri"/>
                <a:cs typeface="Calibri"/>
              </a:rPr>
              <a:t>What</a:t>
            </a:r>
            <a:r>
              <a:rPr lang="en-US" sz="3600" b="1" dirty="0">
                <a:solidFill>
                  <a:srgbClr val="D6000D"/>
                </a:solidFill>
                <a:latin typeface="Calibri"/>
                <a:ea typeface="+mj-lt"/>
                <a:cs typeface="Calibri"/>
              </a:rPr>
              <a:t> must each student complete?</a:t>
            </a:r>
            <a:endParaRPr lang="en-US" sz="3600" dirty="0">
              <a:solidFill>
                <a:srgbClr val="D6000D"/>
              </a:solidFill>
              <a:latin typeface="Calibri"/>
              <a:ea typeface="+mj-lt"/>
              <a:cs typeface="Calibri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ea typeface="+mj-lt"/>
                <a:cs typeface="+mj-lt"/>
              </a:rPr>
              <a:t>must each student complete?</a:t>
            </a:r>
            <a:endParaRPr lang="en-US" dirty="0"/>
          </a:p>
          <a:p>
            <a:pPr algn="ctr"/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What must each student complete?</a:t>
            </a:r>
            <a:endParaRPr lang="en-US" dirty="0"/>
          </a:p>
          <a:p>
            <a:pPr algn="ctr"/>
            <a:r>
              <a:rPr lang="en-US" dirty="0">
                <a:solidFill>
                  <a:srgbClr val="FFFFFF"/>
                </a:solidFill>
                <a:cs typeface="Calibri Light"/>
              </a:rPr>
              <a:t>What must each student complete?</a:t>
            </a:r>
            <a:endParaRPr lang="en-GB" dirty="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EBC2BB6-3EB8-B379-7E86-0427728BA9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39187"/>
              </p:ext>
            </p:extLst>
          </p:nvPr>
        </p:nvGraphicFramePr>
        <p:xfrm>
          <a:off x="1040448" y="923925"/>
          <a:ext cx="1039495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59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5" y="609600"/>
            <a:ext cx="4352027" cy="1495245"/>
          </a:xfrm>
        </p:spPr>
        <p:txBody>
          <a:bodyPr>
            <a:normAutofit/>
          </a:bodyPr>
          <a:lstStyle/>
          <a:p>
            <a:r>
              <a:rPr lang="en-US" dirty="0"/>
              <a:t>What do the students say?</a:t>
            </a:r>
            <a:endParaRPr lang="en-GB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DCD2-3B77-6360-802D-B08FBD36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346385"/>
            <a:ext cx="4140013" cy="39680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lot of patients present with non-specific symptoms so for a GP to be able to quickly hone onto a couple of possible diagnoses is a brilliant skill.</a:t>
            </a:r>
          </a:p>
          <a:p>
            <a:pPr marL="0" indent="0">
              <a:buNone/>
            </a:pPr>
            <a:endParaRPr lang="en-GB" sz="1800" kern="1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enthusiastic and welcoming the staff were</a:t>
            </a:r>
          </a:p>
          <a:p>
            <a:pPr marL="0" indent="0">
              <a:buNone/>
            </a:pPr>
            <a:endParaRPr lang="en-GB" sz="1800" kern="1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an inside look into the running of a GP surgery and getting a feel for how GPs operate in their day to day was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interesting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9927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US" dirty="0"/>
              <a:t>What did GP Tutors think?</a:t>
            </a:r>
            <a:endParaRPr lang="en-GB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DCD2-3B77-6360-802D-B08FBD36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44596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kern="100" dirty="0">
                <a:latin typeface="Calibri"/>
                <a:ea typeface="Calibri" panose="020F0502020204030204" pitchFamily="34" charset="0"/>
                <a:cs typeface="Times New Roman"/>
              </a:rPr>
              <a:t>Students w</a:t>
            </a:r>
            <a:r>
              <a:rPr lang="en-GB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ell prepared, enthusiastic and engaged very well.</a:t>
            </a:r>
          </a:p>
          <a:p>
            <a:pPr marL="0" indent="0">
              <a:buNone/>
            </a:pPr>
            <a:endParaRPr lang="en-GB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r>
              <a:rPr lang="en-GB" sz="2000" kern="100" dirty="0">
                <a:latin typeface="Calibri"/>
                <a:ea typeface="Calibri" panose="020F0502020204030204" pitchFamily="34" charset="0"/>
                <a:cs typeface="Times New Roman"/>
              </a:rPr>
              <a:t>Students enjoyed t</a:t>
            </a:r>
            <a:r>
              <a:rPr lang="en-GB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aking unfiltered histories and presenting them.</a:t>
            </a:r>
          </a:p>
          <a:p>
            <a:pPr marL="0" indent="0">
              <a:buNone/>
            </a:pPr>
            <a:endParaRPr lang="en-GB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r>
              <a:rPr lang="en-GB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Students have been motivated and have enjoyed practice time.</a:t>
            </a:r>
          </a:p>
          <a:p>
            <a:pPr marL="0" indent="0">
              <a:buNone/>
            </a:pPr>
            <a:endParaRPr lang="en-GB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r>
              <a:rPr lang="en-GB" sz="2000" kern="100" dirty="0">
                <a:latin typeface="Calibri"/>
                <a:ea typeface="Calibri" panose="020F0502020204030204" pitchFamily="34" charset="0"/>
                <a:cs typeface="Times New Roman"/>
              </a:rPr>
              <a:t>Students had i</a:t>
            </a:r>
            <a:r>
              <a:rPr lang="en-GB" sz="20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mproved awareness of role of GP and introduction to members of MDT.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7280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221450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>
                <a:solidFill>
                  <a:srgbClr val="242424"/>
                </a:solidFill>
                <a:latin typeface="Segoe UI"/>
                <a:cs typeface="Segoe UI"/>
              </a:rPr>
              <a:t>The best bit about teaching Year 3’s has been.....</a:t>
            </a:r>
            <a:endParaRPr lang="en-US" sz="3200" dirty="0">
              <a:cs typeface="Calibri Light"/>
            </a:endParaRPr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DCD2-3B77-6360-802D-B08FBD36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674354"/>
            <a:ext cx="4140013" cy="351837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242424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242424"/>
                </a:solidFill>
                <a:latin typeface="Segoe UI"/>
                <a:cs typeface="Segoe UI"/>
              </a:rPr>
              <a:t>Witnessing their energy and enthusiasm and willingness to learn about GP- they don’t tend to have preconceived ideas so it is really lovely to teach them at this stage in their studies.</a:t>
            </a:r>
            <a:endParaRPr lang="en-GB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0181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F86C-48DC-B0E8-250E-1121FA76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58450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happens in real life?</a:t>
            </a:r>
            <a:br>
              <a:rPr lang="en-US" dirty="0"/>
            </a:br>
            <a:endParaRPr lang="en-GB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116D4ED0-2D12-3554-E592-6328A2297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9" r="1216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DCD2-3B77-6360-802D-B08FBD36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904" y="3261940"/>
            <a:ext cx="4140013" cy="2557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64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WA4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KuvEWj2txdQXN4sL2oUy7wQBu6YPc/SrhTlN2iribSNWisTSvFeg6ndC1tb4ecfupIhQt9MgZrJ8XzJB428PyyyCOJRIzsxwAMd63hhJupySTTs3t2VxOStdHY0VgWnjHw7dXi2sWoLvc7VLIyqx9mIxWkNVsjrB0nzCLwR+bsKkAr6g9DWcsPVhpKLXXYakn1LtFUtY1Sy0m3Se+lMaPII1wpYlj0AA5qrrPiTRtIlWG+u9krDPlqhdgPUgDilCjUnbli3cG0jXorMttW0/VtJuLnT79SixtukQfNGcddp5yKg8IzR/8IzBcNqj38eGY3UylCQCeueRj3pujJRblo07WswubVFc6fG3hkXHk/2kvXbv8ttmf97GK3ftNv8AZftXnR+Rt3+ZuG3b65pToVKdueLV/IFJPYlorno/Gvhp7kQLqS5LbQ5Rgmf97GKdq+qWWo+HtaWzmMhtopI5DtIw23se/wBRV/VaqaUotfIXMjforD8BEnwfphJJPkj+ZrQ1bVNP0m2+0ahdRwR5wNx5Y+gHU1E6UlUdOOrTsNPS5corF0nxToWqXItrS+UzH7qSKULfTcBmrur6rp+k2/2jULpIEJwN3Vj7DqaJUKsZcji79rBzK1y7RWBb+MfD08E80d/xChd1aNlbb6hSMn8Ku3GuabAti0s5Rb7HkEocHjPPpx603h6sXZxf3BzLuaVFc8fGvhr7T5H9pLndt37G2Z/3sYreEsTQ+cJEMW3dvzxj1zSqUalO3PFq/kCaew+iuebxr4aW5MH9pLkHaXCMUB/3sYrT07VrDULq5trSbzZLYqJMKcDIyMHofwpzw9WCvKLS9AUk+peorE1TxZoOm3Rtbq+HnL95I0Zyv1wDirltqVjqWly3Vheo8WxsyR8lDj09R6UOhUjFSlFpPrYOZF+iuIbWY9P8AtMusXV9NMsiwXRgYNu9+uMepq14N8Saa+kWFg0ly10sA35gcgkDJ+bGD+dbywNVQc0rpO2z+8lTV7HW0VU0jUrPVrJbyxl8yFiVyVIOR1BB5psWq2Uury6VHIWuoUEkihDhQemT0/CuX2c7tW238irou0UUVAwooooAKKKKACiiigAooooAKKKKACiiigAooooAKKKKACiiigAooooAKKKKACiiigAooooAKKKKACiiigAooooAKKKKACiiigAooooAKKKKACiiigAooooAKKKKACiiigAooooAKKKKACiiigAooooAKKKKACiiigAooooAKKKKACiiigAooooAKKKKACiiigAooooAKKKKACiiigAooooAKKKKACuG0/T7S9+J+qS3SLIbeKN40YZG4gDOPb+tdzXnzWN7efETV5dNvfsl3bxRtGzLuRwQAVYeld+B2qa293f5oifQ2viPYWk3hm4vGRI7i1AkhlAwysD0BrE12NdX1rwiL6PeJ4d8qnoxwCQa07jQfEWtvHD4hv7NLFGDNDaK2ZSP7xPQVoavotxdeJNH1C3aFLexDB1JIbBHGBiuijWjRjGDndrm17XWi+8lq/QrfEu1t/8AhC7tvJjBh2NGQoGw7gOPSqHigSWVvoPidMl7Xy0uD6xuADn/AD3rofF+m3Gr+HbvT7Vo1lmACmQkLwwPOAfSk1a1gXwjPaX7KIktNsjDoML1H4issPXUYQT1953Xk0kOUdWYuoMuu+PLKzQ77TTYxcyY6F2+6P5Ut7p+s6R4lvNa0+xh1SC7C+ZGX2yx4HRc9RS/CrTWtfD5vp8me9bfluuwcL/jVq+0vxHbanPeaLqcEkVw257e93FUP+yR0HtWsqkYVXRi1aKtrs9bvbbUVrq5X0jUNJvYdY+z6a2nan5LG6ikTDn5Tg+4rmw7v8PPD9h5jRwXl4Ip2Bx8u88V1ek+H75JtR1LU7qGfUb2Aw4iUrHGuMADue3NJYeFg/gqHQdSdfNjywkhJOxtxIIJA9auNejTejvrHz6Pa/RPYXK2bi6bYLYfYBZw/Ztmzy9gxiuN8V6Zb6bpGk6DbTTCwu78LKWfOFJ+6D6VoDT/ABusH2FdW04w42i5Mbedt9cdM/jVlvCNi3hgaK00rHf5v2gnL+b/AHv/AK1YUZxoTUpVLq/S7+fy+8prmWxtf2bYfYPsP2OD7Nt2eVsG3FcH4agjtfDni22hbdHFLKiHOeApArbj0/xt5QspNW04Q42m5WNvO2+uOmfemaJ4WutN0XWtOE0T/bGbyGLEnBXA3cdfpmqpSjShJSqJ3a/PcT1a0NLwD/yJ2mf9cR/M1k20MeqfEq++3KJF0+BPs0b8gE4y2K6DwxYzaZoFnYXDI0sEe1ihJUnPbNUfEGgXFxqcWs6PeLZ6lGuwl1ykq/3WFZQqw9vU1tzXs/n+uw2nyoua7oenavHELqMo8UgeOWM7XUg9jWBaW8WpfEm++3KJRp9vGLaN+QMgZbHrU0uheIdZliTxBqFolnE4cwWYYeYR6k9qt6/4fuZ9Sh1jRbxbPUIk8s71zHKnowq6c4017N1N015K9uvn1Bq+tiD4madZXHhW7uZY0Wa3XfFIBgg5Axn0PSsTxLaxXtl4PtJ22xSsiPzjgqtaGs+H/FGu6dLb6pqFjGAuYobcMFd+xdiM4HoBVTxppzFPC2lzSlH80Qs8Z6HAGRXThZKKhDnu05PTp7pMursdpLpthJYGwe0hNsU2eXsGAK8za5uI/BNxpSzP9lXVfsgkz0iznGa6ubT/ABtJEbH+19OEBG03IjYTbfXHTP41eTwrpy+FzoJ3mI/MZf4i/Xf9c1jQqww69+XNdp6dLdfUck5bI0rXTLC309bCK1hFsE27CgII9/WuG0JRozeMV0/OLYDycHO3hv5f0rYt9O8bW8IsY9W057dRtW4eNjMF+nQn8am8JeGZdHudVW5mS5t7wrtLMS7DB3buO+felCUaUKnNNSvbTXXVA021oSfD7T7S38MWs8caPLcp5s0pGWdj6mrB0PT7GfUtRtA0UlxAwljVsR5x12+tZltofiTRd9toOoWcliWLJFeK2Ys9gR1FXNH8P3Vu17fajffbNSu4zGWA2xoMcKo9KirJc86iqaS6a3euz7W/4Ya2SsYeg/8AJIrj/rjN/M103goD/hE9L4/5dk/lVXQfD81t4NbQr6SPe6OrNESQNxODyBTPC2n+JNNMFjeXWny6dboUUxq3msP4c54FViJwqxqKMl8TfqvIIpqxQ0KaPw74j1nS5zstWU31vnpt/iA/z2qz8OYJJrO7125B8/UpzIM9kBworP8AilYpe3ukQQOy3txK0I294z97PtXbWdvHaWkNrCu2OJAij2AxRiKi9gpr4p2v/wBu6fi/yCK963YloooryzQKKKKACiiigAooooAKKKKACiiigAooooAKKKKACiiigAooooAKKKKACiiigAooooAKKKKACiiigAooooAKKKKACiiigAooooAKKKKACiiigAooooAKKKKACiiigAooooAKKKKACiiigAooooAKKKKACiiigAooooAKKKKACiiigAooooAKKKKACiiigAooooAKKKKACiiigAooooAKKKKACiiigAqpBptlBqU+pRQ7bq4ULK+4/MB046VbopqTV7PcAooopAFV9RsrbULOSzvI/MgkGHTcVyPqOasUU03F3QDIIo4IEhhQJHGoVVHQAdBT6KKTdwCiiigAooooAKKKKACiiigAooooAKqX+m2V9cWtxdQ+ZJav5kJ3EbW9eOtW6KcZOLumAUUUUgCiiigAooooAKKKKAKkum2Uupw6lJAGuoVKRyFj8oPXAzj9Kt0UU3Ju12AUUUUgCiiigAooooAKKKKACiiigAooooAKKKKACiiigAooooAKKKKACiiigAooooAKKKKACiiigAooooAKKKKACiiigAooooAKKKKACiiigAooooAKKKKACiiigAooooAKKKKACiiigAooooAKKKKACiiigAooooAKKKKACiiigAooooAKKKKACiiigAooooAKxr+71qPxPY2ttb2jaZJGxuJHlAkVucYXOT+R/CtmuF8Q/wDJXtA/69JP/ZqDzM1rujTg03rOC0dt5Jdnp3XXujuEkjdmVJEZlOGAOSD70NLGsixtIgdvuqTyfoK4f4c/8jb4v/6/R/NqTxd/yVLwv/uS/wBaDlWcN4OOJ5N58tr/AN/kvt8zt5p4YcedNHHnpuYDNR311HbWMt0XjwqFlLNgE4yBmvLdSj0mHxhqrePbO8kjll/0Gc7zCsXYDaeO1dHpOg+H5/Cd9Da6g2saYxaaCOSTesDBTgDuCM9/yoMKGdV8TOdOnCKa5tHL3lbZyjy6J9LXND4fa/JrPh2K+1C4gFzLLJ8gIGBuIAA+ldPXnHwm8N6HeeF7PVLnTYZLxZnYSnOQVbj8q7Hxjqj6L4Yv9SjUGSGL92D03E4H6mg1yfGVllcMTi7WUFK9221a7b0Wv3mlLcQRMFkmjRj0DMAad5sfmeX5ib8Z255x64rg/DPgXStQ0iHUvEIm1LULxBLJLJMw2buQFwRVHwzpcuj/ABaexa6luYU08/Z2lOWWMkYUnvg5oI/tfGQ9jKrQSjUkkveu1f8AmVl+DZ6R9ot9jP58W1Thm3jAPpTo5I5F3Rurr6qcivKfh74Ys9dn1ibVWlns4tQkWO1EhVC+eWOMZOMCtTQ7WPwz8TpNH015I9NubIzmBnLKjDPIz9P1oM8NnuIqQpVqlFRpzly35ru92k7Wta6738j0GWWOJd0siRr6s2BSxyJIu6N1dfVTkV5x4U0eLxxJdeIfELS3NuZ2jtLQSFY41XvgHrTtV09fAviHS7zRpZY9MvrgW1zZtIWQE9GXP40Fxzut7JYt0v3Da15ves3ZS5bWt/29e3Q25fEkh+IkeiieBLFLNpXbcPmcngE9selJ401u9stY8Ow6ddqsF5dmOfaqsHXjjJBx1PSubl8N6HJ8Wjpr6bCbRrEzNFzgvn71SfErSIbWbwxpWkAWCNdusZj/AIC23JHvQeRWx2YLB4mpL7NSytJ3+KC5VotLefqj0kXEBl8oTRmT+7uGfyqSvO/GPgjQ9L8LXepaelxDqFpH5y3XnuXZh1zk45qt4o8RXVzofhvT5dRGnjVIVkvbvdtKoAM4PbPNB69bPamDc44umlJJNWldO75UrtRs779LanpKXFu8nlpPEz/3Q4J/KnSyRxKGkkRATgFjjmvI9Uj+G0dgy6PdXg1FBmK4tRM8m/1JPB5pfFGo6lq3wr0+bUYpIr1b9Ii0iFS5GcPg/Ufjmg5ZcT8kKnNGMpRi5LknzLTdN2Vnr21PWhLE0hjWRC45KhhkfhXPfEbXZ9B8NTXVm0Quiyogc5I3HG7HfFS+F/C2m6IRdxrJLqEkeJ7mSRmaQnk9TjrXP/GzTrKTwydSe3RruOSONJT1CluRQd2a4nGU8prVrKE1FvR3svW2/wCF+p0uq6mY/Ct3d2t1GbqKyaVSpViGC5zj61H4L1SS88JabfaldIbieLc7ttTccnsMCsu+8O6JpXhHUbzT9Oht7iTTXVnXOSCmTWP8P/Bek6r4Vs77W1lvpJY/3StKwWFMkAKAR+dByPFZisfCEYpt027cz5fiWr929+m3zPQdRlnTTZ5rJYpJ1iZog7YVmxxk+lVPD95fSaHbXGtra2124/eLHICmc8YOSP1NcN4ZaW00jxnoPnyTWtgri38w5KqVbj9BWXrasfgvoQjwG+0ptPocvQZVOIJJfWFB6U5NxvpeM1F9O+z7dD11riBZBG00Yc9FLDP5VJXC6j8P9DGg3E0/2ibU1haRr1pmMhkAznrjGe2KxW8R6tL8NdFt4bllv9RuPsf2gn5goJBOfXGBmg7aud1cJKSxdK3uuSs73s0rPRWd2u68z1AXEBl8rzo/M/u7hn8qckkchYRyKxU4bBzg+9cfH8N/DqWIQLci9Az9tE7ebv8A73XH4Yqj8HIriFvEEN1J5twl+Vkk/vMAcmg1hmWMhiqVDEUVH2l9VK9rK9n7q1/DzPQKKKKD3QooooAKKKKACiiigAooooAKKKKAGSzQw7fNlSPcdq7mAyfQUTzQwJvmljiXONzsAM/jXA/H6xa4+HsuoQrmfSrmK+jIHI2Nz+hP5Vg/GAP42tvDfh2xlx9utpdUcrzhUiyn/jzAV7GDyuOJjTm52UnJSdvh5Unfz0OGvjHSc48t2kred3b8z1yWWOKIyyyIkY6szAAfjXE3uv6onxn03QIrwf2XPpT3DwhFIZwxw27GenviuQ8Zay/iT4QeFNNjbNzrtzbWki+6HEgP0K07xzoP9rfG3Q9EhvJ7K1/sYrMYH2O0Ks2UB7ZwBn0ruweVwpOXt3q1UW17cul/W97em5zYjGSml7NdYdd79Put957DDc20zskNxFIy/eCOCR9cVKxCgsxAA5JPavF/ih4R0XwJpmn+KfCcMul31tfwo5jndhOjHBDhic1reNFuvGnxMg8EveXFpo1nZC9v0gfY9wWPypkc45H6+1ckcqpVFGrTqP2bUm21ZrltfRN3vdW169DZ42cG4Tj72lkno77a2XZ30PTIru1lR3juYXVPvMrghfr6VgfETxH/AMI94J1DWrKS2luIoC9uruNrnIGR64zniuL8f/DPRNH8IalqXhJZtHvLe0kLiKd2juI9p3o6sSDkZ565rL1/SNMvf2a7HULqyilurHTFa1lYfNESwBI/Kt8Jl2DnOlVjNyi5qLTjZ99dWrP17mdfFV4xnBxSkot3vp+R6t4U1SPUdB02WS8gmu5rSOSUK65LFAW4HTmk8Z6x/YPhjUNUXyTNb27yRJI2A7AZArD+HHg7wvpmkaRrVholpb6i9jGWuEXDksg3c+9P+MekabqfgHVJtQsoriSztpJrZnGTE+37w964lSwzx8aab5HKz0Xfa19vmdHPWWGcnbmt38vQvfD7Xf7Z8I6ReXl7byX91apJKqsoO4jJ+UdK3ri5t7fH2ieKLPTe4XP515b4G0Hwv4f+GWn+No9CtP7UttL+1G4C/Oz7Dk596b4D8Aab4s0GDxT4387WdR1RftAWSdxFbo33VRVIA4xXVicDhVUq1XNxgpNfCr3u9Eua1kura9DGjia3JCHKnJq++ltNXpuz1hWVlDKQQRkEdDS15XoNvN4B+KNn4Xs7y4n0DW4JJLaCeQubWVBkhSedpA/ziut+KniCfwz4E1LV7UA3SII4MjgO7BQfwzn8K4quXSVenSpS5lUtyvbd217Wd0zohil7OU5q3Le/y1/I6KS6to5RFJcQpIeiM4BP4Vxmja9qtx8Y9c8PzXW7TbXT4ZoYfLUbXbGTuxk9e5rL8O/CXw3caNDd+JI7nV9YuYxLcXkt1IHDsM/JgjaBWN8PbC48N/F/xRa3t/Pfx2mlRtDNM2ZDCMFVY9yBxn2r0KGDwfJXVOfPKMesba80dYu7/Gz1OWpXr81Jyjypvo/J6PRfqewzzwW6bp5o4l6Zdgo/WnRukiB43V1PRlOQa8h8AeFbP4iWEnjLxoZdSN7K/wBjsjMywW0SsQAFUjJ4NTSacfhr8QdDh0W4uB4f12Y2kthLK0iwS4+Vk3ZIH/16wnlVFTlh41L1Yp3VvduldpO97rXpZmscbPlVVw9x21vrrs2rfqesSyRwxmSWRY0HVmOAPxoaWNYvOaRBHjdvJ4x65rH8daUuueDdW0llDG5tXVQf72Mr+oFeXy61Lq37P+jabG5+2alLDpBHcEPtb8lWufB5d9ahGSlb3lF+Savf8H9xpXxXsZNNdG1526fij2hJY5IhKkiNGRkMDkEfWue8U6prkMmkN4ct9OvIbi7CXbzXAXbF3Kc8n6ZPtXnmj6s/hr4L+KNIlkJudCmuNPTPUhj+7P4h6r+I9IXQ/Dnwt0zYA8Wowlxj+Nl3N+pNehQyiMK3vSuuaSV1o0ouV915fectTHOVPRW0Teuzbtbb1+47fxv4un0nxn4Y0O1mtkh1C5cXjswLIqrkL7Zz19qi+L3iW+0fwzZX2gahGksmpwW8joEkBRicryCB/OuY+KfhnQJ/it4S87SrZ/7UuJft2V/1+1Rjd64p3xv8O6V4f+HltZ+HbC300TaxbtiJcDzMMAx/SunCYXBupg1bWW90rP3mnfXy002RlWrYhRr9ltq7rRbaHrZurdZVhe4iWU4whcBj+FTV5lq/wn8L/wDCNXVxcrdz6ytu0p1N7lzMZQCdw5wBntjGK3fgzql5rPw00e+1CVprkxtG8jHl9jlQT74ArxsRg6Kw7r0JuSTUXdW1abTWr00fZnoUq9R1fZ1I2urqzv8Afou5F8TfFlx4fudBs7KW2V9Q1OK3uGdgWjiJBJx2yOMnpUvxU8QXGl/DvV9W0LUIlvLZEKSR7JNhLqOhyOhPUVyHx28P6LP4h8LXs2mwPcX2rRW91IV5li4G0+1X/it4Y8P+G/hJ4jGhaTbWAnjiMohXG/Ei4z+Zr1MNhsG1g3Z80pa6Kz95J3127aa+RxVa1e9fsl3d1p00O+0bUI30XTZr26iWe4tY5G3sFLMVBJA+vpWlXl/hv4V+G9T8L2d14iS41TU7m1R3u5Lhw0eVGBGAQFCjGOO1c/oPjHVvD/wT1eb7U1xeadqMmm2c8x3EDcArHPXAJ/IVzSyqniJSWFneSkotNWXvNpNO7006pGyxs6STrRsrN73enfT/ADPapbq1ilEUtxCkh6KzgE/hUrsqIXdgqgZJJwAK8GtrX4NRWCjxBrba/rcibri7jmnmkMh5O0x5C4PSrPhHWNQufAPjTRZf7Tu9JtLOVtMvb2Bkd4ip+RiepHFaVMh93mi5aNJ80eVO7teOuvo7O2pEcy1tJLVPZ3tZX100/E9qa8tFVGa6gVZPuEyDDfT1p888MChp5o4lJwC7BR+tePfDj4aeH9d+G+nX+vrcX95cWmYZGndRapztWMAgDHXpyarfCDwhY+NPCn9o+MZrnWRbyvZ2cM07hIY0OM4UjLHPU+gqKuV4SmqkvbO1OXK/d3ve3L72uzvexUMZXk4L2avJXWvpvp59LntqsrKGUggjII6GlrzT4FNNaDxP4f8AtE09npOqvBaea25kj/u5/CvS68vHYX6rXlSve1tfJq6/BnZh63tqanawUUUVyG4UUUUAFFFFABRRRQAUUUUAFFFFABRRRQAUUUUAFFFFABRRRQAUUUUAFFFFABRRRQAUUUUAFFFFABRRRQAUUUUAFFFFABXC+If+SvaB/wBekn/s1d0enHFcfpPhfWD4ri13XtWhvXtomjt0ih2YBz1/Og8bOKVWsqVOnBv34tvSyUZJu+t/SyZmr/bPhPxdq93Hod3qmn6m4lVrRdzI3oR+J/Sqxj8Rar8Q9E1m90a4tLNd6xoVLGJcHmQjhSSehr0uig55ZAnaCrS5FLnUdN+bm3tdq99Ohxd5rniPTby6tdW8MzatavITby2Me8FOwZecH61D4C0O+jk13UJ7D+yodTOILMnmMYPJA6deld1RQbrJ7141atVyUb8qdtLpre12rPT8bnnvw8utY0O2g8NXnhvUdyXDA3ar+5Ck53buldn4i0yPWNEu9MlbatxGU3f3T2P4HFX6KDfBZasNhfqs5ucLWV0vhta2m+nU4DRda8TeH7CPR9T8MX+oSW48uG5sxvSRB0ye1Q+GLTxFJ8TH1fWdPkgWeyO3apZIhkbULdN2Bk/WvRaKDjjkcr0lOvKUabTinbp3aV321/M474W2V5ZWusLeWs9uZNSkdBKhXcpxgjPUU25sbxvi3bX32SY2Y09kabyz5Ybnjd0zXZ0UG8MnhHDUsPzO1OSl62dzz3TY9d8D3d3ZwaPc6vo00plt2tfmkiJ6qV61J9l1vxh4gsLvUdLm0nSNPk85Ip/9bNJ2yOwrvqKDGORRUVR9rL2Kd1DS2jule1+VPpfyvY4LxNFqmkfEGDxJbaRdanavaG3dbZdzoc+lHilNR1i98J6gmkXsOy7LzxNGWaFcjBfHTpXe0UDqZIpqrH2j5JyUrWWjunvvrbbzMXx3BNdeD9Ut7eGSaaS3ZURFLMx9AB1rldQ8L6hfeEfDt5aW6f2ppkKH7NcLgSDAyhB6HjvXolFBvjcno42pKdVvWKj6WfMmvNM4L/hIdde2az0rwPeWd+67PMkjCQof727AyBTfHOla5J4H02znabVdQS7iaZ4osnvnhR0HrXf0UGE8llWpTp1q0pcy5eiSXokk35v5WEX7o+lc18TdKvNY8I3FrYR+ZcK6SKmeX2nJA966aig9TGYWGLw88PPaSafzOKj1XUtZ8L6nYSeHNTsZE09lUzRkeY+3G1R1Na/w9t7i18GaZb3UMkEyQ4eORSrKcnqD0reooOXDZdKlWjXqVHKSi47JaXT6eh57pmm6gl345Z7G5UXQP2cmIjzflf7vr1HSs/UtJ1R/hTolimnXbXUVyjSQiFt6Dc3JXGR1r1Kig8+XDlKVOUOd6xlH/wACnz/hsVdURn0i6jRSztA4CgZJO08V55pfhfUr74Y2FsInstVsrhriBZ1KEMGPBz0yP6V6bVDxBpcOs6TPp08s0SSj78TbWU9jQdeZZVDFt1JK75JRte17tPfo7pWZzEXirxM8As/+ENv11LG3e2Bb7v72/piqnwYWdY9e+0yLLN9vPmOvRmxyR+NWh4d8brbf2evi6L7JjZ5hth52z6+vvmuj8L6HZ+H9JTT7PcwBLPI/3pGPVjQeTgcJja2NpVq/PampfFybtWslDfzk/ktzUooooPrgooooAKKKKACiiigAooooAKKKKAKWv2Capod9psigpc27xEH/AGlIry34E6Pr41Oa+8R6bd2baZp8el2n2iJk8xAzMWXI5HQZr1+iu/D5hOjhqmHS0nbXt3t6rRnNVwsalWFVv4fx/wCGPEvCXhnXYvixDp13pl0mg6Ld3d5Z3DRMInMuNoDdDgk9Peut1HTtQf48aXqa2Ny1imjyRvciM+WrljhS3QH2r0CiumvnNStU53FfA4/fe79W22Y08BCnHlT+0pfdsjgPj1p2oap4EW102yuLyf7dA/lwRl22huTgdhUHjjRPEGl+MbPx14XshqMqW32XULDeFeaLqGUn+IensK9GorLD5nOhThTUU0ua6fVStdP7uhdXBxqSlJuzdvla+v4nkvi7xB4y8X+F9Q0nR/BmraSslu/2m4v02ttAyY40HLs3Tj1rSh8O6pqPwAj8PLbSQai+mCMQTLsYODnaQeh4xzXpFFaPNeWEIUaaioyUlu9V3uSsFeUpVJttq3TY4X4Y+INXu7Wz0PUfCOr6U1lZrHLc3KbYmZAFwp/iz1rpPGWnTav4U1TS7cgTXVrJFHnpuKnFa1FcdbFKVf21OHLre2r136m9Oi1S9nKV+h5d8PbvVLzwza+Atc8HaxYpHYvaXN5IgEGApAKt3z7VB4b1Txh4A01fDeqeE9S160tSUsb7TVEm+LPyq69VI6c16xRXbPNYzlNSpLlk7tXfxa6p3ut7W2sc8cE4qNpu60T027M848KaT4i8ReO08beJdPOkwWcDQaZp7uGkXd96R8dDgnj/AArq/Hnh+LxR4S1DQ5JPKNzHiOT+44OVP5gVuUVy1swqTrQqxSjyW5UtlbVb+euu7NoYWEacoPXmve/W55fovi/xpoWnw6JrfgPV9Rv7ZBEl1Y4eCcDhWLdF465qt8PNJ8UN8Utf1TxTp7xDUNOj5RSYUBIxCH6MVXrj3r1miup5rFRqKnRjFzVm1funpd6bbGKwTvFym2ovTb017nk3h9/FXw0W40JvDd/4h0ITNJYXOngPLErHOx068HvVvTdP8SeNvG2meItd0iXQ9G0jdJZWc7AzzTEY3uB90D0PpXp1FE83cnKoqaVSSacteujdr2TfV/kOOBSSjzPkWy06ba72QV4n4P8ADOuW/wAUf7JuNMu49A0vUrrUra4aJhE7SKAiq2MHBJ/WvbKK5sFmE8JCpGKvzq3p0uvOzf3muIwsa8oyb+F3/wCAeJ/Ebw1rt18SDp1hpl1NouuXFncX08cTGONoSQ25gMDIx19q6r4u6bf32q+DWsLG5uUttXSSYwxFhEgH3mx0Hua9Corq/tmpek+Vfu0163XLd+drL5GP1CFpq/xO/pre333+885+Lun6wmveGPFGlaVcaqmkXDtcWtvzKVYAZUd+lZ3xJn1nxd4CsJ7fwvq9nMmtQN9llgJm8tc5kKjkLz3r1eiooZq6Spe4nKns9drt27bvcdTBc7n7zSluvPa/4FPWEeTRbyONWZ2t3VVAySSp4rlvgdY3um/DLSrPULSe0uY/N3wzxlHXMjEZB5HFdrRXFHEtYeVC2jaf3Jr9TodFOqql9k199v8AI8/+NOk6te2Oi6po9i+oTaRqUd29rGfnkQddvqfaqHjjUtX8YfCjxBFD4U1mwuMRpDb3EJ82b51JKoOcCvT6K66GZ+yhSTgm6bunr3vbsY1MHzym1KykrNfKxQ8NxyQ+HdNilRo5EtIldWGCpCDIIry7wl4JvNb+HHijw/qltcadNd6vPNbNPEV5yCj4PVSR1+tewUVnh8xq4dT9no2079mm2vzKq4WFXl5tkmvvPJ9C8Q+IvDllFpeofDG9uNTgQRi602FDBPjgNvA+XPfNay2fjS7+H3iWbxIwkvr+3lNpptugf7MpQgRhgMux+p9q9CorapmkZS5o0op3Tb1ezvpduy9PyIhg2lZzbVrdPxtucv8AC21urL4baLZ3lvLb3EVmFkilQq6nngg8g1kfAXTtQ0vwIbXUrK4s5/t07+XPGUbaW4OD2Nd/RWFTHynGrG38SSl6Wv8A5mkcMouDv8Kt+X+R5/8ACfTtQsfEHjWW9sbm2judYaSBpYyolTB+ZSeo9xXoFFFY4vEvFVXVkrXt+CS/QuhRVGCgn3/F3CiiiuY2CiiigAooooAKKKKACiiigAooooAKKKKACiiigAooooAKKKKACiiigAooooAKKKKACiiigAooooAKKKKACiiigAooooAKKKKACiiigAooooAKKKKACiiigAooooAKKKKACiiigAooooAKKKKACiiigAooooAKKKKACiiigDCvfEtva+JoNCa2maWbbiQEbRnP49q3a8817/krGn/SP+teh0Ho4/D06MKLgviim/UKKyb/AMSaHYzGG51OBJB1UEsR9cZxVqy1TTb22a4tb2CWJBl2Dj5R7+n40HJLD1oxUnB272ZcoqK0ura7jMlrcQzoDgtE4YZ9Mii7ube0hM11PHDGOrSMFH60GfJLm5baktFYkfizw7JKIl1aDcTjnIH5kYrZjdJI1kjdXRhkMpyCKC6lCrS/iRa9VYxH8S26+KV0D7NN5p/5aZG37ufrW7Xnc/8AyV+P6D/0CvRDwKDszDD06Kpci+KKb9WFFVbbUdPupTDbX1rPIBkpHKrEfgDVqg4JRlF2krBRQTgZPArHuvFHh+1lMU2q24cdQpLY/EZoKp0alV2pxb9Fc2KRmCqWY4AGSfSq+n6hY6hF5tjdRXC9yjZx9R2qp4mvrS10m7jmu4IZXt38tXkCsxwegPWgqFGcqiptanNXHj9pL2SHStHmvUTOWDEEgd8AHiup8Pal/a2kxX3kNAXyDGxyQQcVx3wqvdNs9IuftV5a28rzdJZVUkADHU9Otd7bTwXEImtpo5o26PGwZT+IoPTzalRoTdGnStZ/Fd66fcSUUVlX/iTQ7GYw3WpQJIOqgliPrjOKDyqdKpVdqcW35amrRVXTdSsNSjMljdxXCjrsbJH1HUU+5vbO1kSO5u7eB3+4skgUt9AetAnSmpcrTv2J6KoaprWlaYQt9fQwMf4Sct+Q5pNM1zSdSfZY38Mz/wBwHDfkeaC/q9Xk9pyvl72dvvNCiioL28tbGEzXlxFBH/edgKDKMXJ2S1J6Kx7XxR4fuZhDDqtuXPQMSoP4nitCW+s4rhLeW7t0mkxsjaQBmz0wOpoNZ4erB2lFp+jLFFFZeo+IdF0+UxXepQRyDqoO4j6gZxQTTpTqvlhFt+WpqUVR0zV9M1MH7DfQzkdVVvmH4Hmr1BM4Sg+WSswoqjqer6ZpuPt19DAT0Vm+Y/gOai07xBouoS+VZ6jBJJ2TO0n6A9aDRYes4c6g7d7Oxp0UUUGIUUUUAFFFFABRRRQAUUUUAFFFFABRRRQAUUUUAFFFFABRRRQAUUUUAFFFFABRRRQAUUUUAFFFFABRRRQAUUUUAFFFFABRRRQAUUUUAFFFFABRRRQAUUUUAFFFFABRRRQAUUUUAFFFFABRRRQAUUUUAFFFFABRRRQAUUUUAFFFFABRRRQAUUUUAFFFFABRRRQAUUUUAFFFFABRRRQB55r3/JWNP+kf9a0fibrVxZ28Gl2LMtxd/eZeoXpgfU1na9/yVjT/AKR/1qP4hkW/jbSrqb/U4Q89OH5/nQfXUaUKlfDcyvane3dq9jX8P+BNKtrRG1KL7XcsMvuJ2qfQAfzrM8YeFl0ezl1XQpJIFVCtxDuJBRuDjP16V6GCCAQcg9DWV4vmig8Mag8xG0wMoz3JGB+poPJw2aYueKi5Sbu9V09LGF8KHWPwtPIxwq3Dkn2CisOwt7nx14hnnu5pI9Otz8qKeg7Ae56k1p/D2N5fAeoxR/fdpVX6lBSfB6aP7BfW/AlWUMR3xjH9KD1K0nQni8RD400k+192bE/gjw7Ja+StkYjjiRHO4fietZfg7T9e0PX5tNaN59KOSJScKvcEe/YgV3FV1vrNrxrMXUP2lQCYt43flQeLDMcTKnOnP3011u7ea7HBz/8AJXk+g/8ARdTeJtdvNevz4f8ADuWU8TzqeCO/PZffvVDW7NdQ+J0lk8jxrNHtLIcEfu6d4WvH8H67No+rRIsM7ArcAfkc/wB3+VB9A6UHCnViuapGnFqP6+dux2nhfQLTQbEQwAPMw/ezEcuf6D2rXoUhgGUgg8gjvRQfI1qs603Oo7tnAeP9SvtQ1qDwxprlPMx5xBxuJ5wfYDk1q6d4D0G3tglxC91Lj5pGcjn2A6VhKy2fxdZrngSt8hP+0mB/hXo9B7eOxFTCUaNKg+VOKk2urfmeaeKNCm8J3EWtaHPKkIcK6Mc7c9j6qfeug1mz0vxL4aTW54WaRLR3jw5G04yRx15FTfEueKLwjcpJjdKyIg99wP8AIGqnhiKSL4Zv5mfmt5mAPod2KDX6xUq4WliZP31Llv1asYXw78N6TrWlT3GoQPJIk20FZGXjAPY16HpWn2ul2KWVmhSFM7QWJ6nPU1yfwg/5ANz/ANfH/sortqDkzvEVZYqpTlJ8qe19DF8cXNzaeF72a1LLKEA3DqoJwT+Vcx8PND8PahpHnXUcV3eFj5iO3Kc8cf1rv5kjkiaOVVaNgQwYcEe9cZqfw+spJjcaXeTWMmchR8yg+3Qj8zQPAYulHDyoSm6bbvzL8nbUni8Fx2XiC31HSbx7OFTmWLlifYZ7H3rG+LrtHqemSR/fVGZfqGGKSPU/EXhLVre11e4+2WUxwGLbuM8kE85Gehp/xXdU1jSJH5RQWPuAwoPUwkK6x1KVWSmmnZrqrPfrf1NPw/4LtHgW+10PeXs3zuHY4XPb3NU/F/g22tbJ9U0TzLae3/eGNWOCB3XuCK7yJ1kjWRGDIwBUjuDVbWZo7fSLuaYgRrCxbP0oPHpZri/rClzPfbp6WMfwXr/9peG2u7th5tqCs7euBnP4iuT0eyuPHGuXF/qErpYwnCop6Dso9OOpp/gG3mk8Ia8YwcSKVQe4U5/nWr8IJo20a6gGPMSfcw74I4/lQetWpxwP1mrQ+JNJeSe9vyNK68D+HZrXyUszC2OJEc7gfXnr+NcNFa32n+OtO06+mMxtp0SJz3jzkfzr16vOfFM0UvxP0xIyC0TRK+PXcT/Iig58nxterKpTqSclyt6620Nf4l65cadZQ2FixW5u8jcvVV6ce56U3w74F0yC0SXVIjd3Tjc4ZjtUntjv9TWV8S/3HizSbuYfuAFznp8r5P8AMV6KrBlDKQQRkEd6DGtWnhMDRVF257ttbvXa/kcF4o8G/YlXU/DYmiuImB8lGJJ91/wrX1bXL/SvBq319biHUWURhCQRvP8AFx+eK6K6uILWBp7mVIol+87HAFcZ8WCtz4dtbm3kWWFZ+WQ5ByCByKBYTETx1SjRxCulLd7+lyDwj4Rh1G1Gsa80t1Pc/OqMxAx2J9Sau+I/A+ly2Uk2lx/Y7pBuTax2sR2wen1FZmkaT4t1XS7eaPX0htXQbFRjkKOMcD+tXB8P/OIfU9eu7gAc8dPxYn+VB3VcRKniHOeKtZ/Ck2l5W0Rc+GuuTanp8tneOXubUgbm6sp6Z9x0rra5vwbo2haeZLrR7w3TOux3MobAznkDp0rpKDw8ylSliZSoqyfRq3roFFFFBwBRRRQAUUUUAFFFFABRRRQAUUUUAFFFFABRRRQAUUUUAFFFFABRRRQAUUUUAFFFFABRRRQAUUUUAFFFFABRRRQAUUUUAFFFFABRRRQAUUUUAFFFFABRRRQAUUUUAFFFFABRRRQAUUUUAFFFFABRRRQAUUUUAFFFFABRRRQAUUUUAFFFFABRRRQAUUUUAFFFFABRRRQAUUUUAcTrOk6lN8R7LUYrOR7RNm6UYwMZz3ra8ZeH49f03ydwjuIjuhc9AfQ+xrcooO+WY1eanKOjgrI8607WPF2gRrYXmjS30cY2xsqljjt8y5yPrRf2virxVC731sbGziRnjgAw0jgcDB5/PFei0UHV/a6jL2kKMVPvr+C2RzHw20+907QZIL63eCUzswVsZxgc8Vka34c1fR9abWvDXzq5JkgHUZ6jHcfyrvqKDCOaVY151rL3t10ZwL+LPFU0Qgt/DcsdweN5jcqD7AjH5mrngvwxd2+oPrmtvvvnyVQnJUnqSfX+VdlRQVUzP93KnQpqClva7b8rvocTLpOpH4mJqQs5DZgDM2Rj7mPXPWt/xVoNtr2nG3lwkyZMMuOUb/CteigxqZhVlOnOOjgklbyOQ8Ct4g08nSdWsJjbpkQ3GQQuO3XOPSuvoooMcViPrFR1OVJvexy/jnww2tJHd2biK/gHyknAcdcZ7H0NYsHiTxjp0YtbzQ5LqRBgSeUxJ+pXg16FRQddHMuWkqNaCnFbX3XzPOE0fxH4s1CK41xTZWUZyI8bTj0C9cn1NdzqVrjQbmztYv8Al2aONF/3cAVeooM8TmE68o6JRjslscp8MtOvtN0eeG/tnt5Gn3BWxyMDniuroooMMViJYmtKrJWbMrxVpcusaLNZQ3LQSNypBIBx2Psa5Kw1rxdoUa2N9ost8kY2o6gk4HT5lByPwr0Kig6MNjlSpulUgpxvfXo/Jo85+w6/4v1m2uNTsTY2EBztYEEjPIAPJJx1o+LUYk1XSojwHUrx2ywFejVwXxNtbq41nSXt7WeZVPzGOMsF+YdcdKD1Mux7rY2nooxinZLpoxltc+LPCy/Ym086pYocROgJIHpxyPxFVr9/Fvi1lszYNp9lu+fepUfjnk/QCvSaKDjjmyjL2ipR9p313722uUNC0u30jSotPg+ZEHzMersepNcXqvh/WvD+svq3htTLA5JeEckA8lSO4/UV6HRQc2HzCrRqSm/e5t09mcEfFHiy8jFtZ+HXhnYYMjo2B7jdgD8Saz7bwtrVn4n027mjkuy0izXUwIIVt3Iz34r02ig6oZv7JONCkop77u/zMbxdoUOvaYbdmEcyHdDJj7re/sa5TT9T8XeHYxYXWkSX8EfEboCxx6Blzx9RXolFBz4fMHTpexqQU4b2fT0fQ83vIfFfjCWOC4tDp1gGywZSo+pB5Y/pXZ/2DYf8I7/Yew/ZvL2575/vfXPNatFAYjMalVRjTShGOqS79/U84tI/FnhB3t7e0/tKwLZXaC2PcAcqf0qS+1Txf4hjaxs9IfT4ZPlkdwVOO43Njj6CvQ6KDo/taMpe0lRi599fvttcxvCOgw6Bpv2dWEk0h3TSY+8fQewrZoooPLrVp1pupN3bCiiigyCiiigAooooAKKKKACiiigAooooAKKKKACiiigAooooAKKKKACiiigAooooAKKKKACiiigAooooAKKKKACiiigAooooAKKKKACiiigAooooAKpaxqlnpNstxeyMkbOIwQpPJ6dKu1yfxTUP4ehQ9Gu4wf1oOrBUY18RCnLZsvHxh4f+2C1+3jcW279h2Z/3sYpb7xdoNndm2mvgXU4YohZVPuRxVfxnZ2sPgW6hjgRY4YlMYC/dII5pdNsbWLwCIVhTY9kXfI+8xXJJ980HdGhg3TVW0rOXLa68tdvw/E3xc25tPtfnR+Rt3+Zu+Xb65rDTxn4da48kX2Pm27zGwTP+9jFcpJI8vgPw/YvIywXV15czZ/hDnj/PpXoa6fZLY/YRaxfZtu3y9o24oJrYShhf4t5XbStZaJ2vs9fIonxHpX2W9uVmdorJwk7LGTgn09R7itO1niubaO4hYPHIoZW9Qa4zwHYWzR+IdN+/bm4MQ7/LgioNL1qTSPB+pWMzf6Zp8ht4x3O4/KR+v5UGlbLYOUqdC7acd+0ktfv/ADNDxhqtnqfhDVfsUjOIHEbttIG4MOh71Pb+K9D0+wtLa4vMypbx7xGhfb8o646Vm6ppv9l/C6S3YYlZFkl9dzMCa6Pwtp9nZ6BaR20SbXiV3bHLkjJJ9aC6qwsMNazcVNpapX0Wt7P8i7p19Z6jarc2Vwk8R/iU9D6H0rO1TxTomm3Jtrm8zMPvJGhcr9cdK50MdF8U67b6aNsTWBuPLXoknqB261D4Mv7m00aM6f4bur2WYlprlmVQ7Z9eSRQCyymk6mrjpZXUXqr6t6afidtpOqWGq2/n2FykyDg46qfcdqk1G8g0+xlvLpisMS7nIBJA+grldE07Wl8XHVJLC10+GWMrPDHMGL+jYHfOK1/Hf/Io6j/1y/qKDjqYSksVCnGV4yt1Ttd6q60Irnxj4ft9ge9LFkD4SNm2g9M4HFbNheWt9apdWkyTQv0dTxWZ4OsbW28M2aRwpiWFXkJX75YZOfWuMtriax8IeI47UlFW8Ma7f4FJwcfhQdCwNCu5Qo3TjJK7a1u7dlb8Trrzxj4ftbhoHvt7KcMY42dR9SBitNNUspNMbUoJvPtlUsWiBY4HXgc1y2hX95a6VBaaV4TuHiMY/eyuqByRyx65zVjwXpmq2Oq381zbW9paXHzfZ4pdwR/YDpxQFfBUKcJPZx7yi+b5LVP7zo9M1C01KxS9s5hJAwOG6Yx1z6VmXHibTW0u6u7eSd44mMQkSFiN+DjHHP1ri/Ekh0bWb7SdMvfKsbwoboBSRbFjz06ZH+Fd/BZ2th4dNrZgeQlu20j+L5ev40BXwVHDqNR3am1y9NOt9N9bfic14D8R2aaTb2d3JcyXkszZbyXYEs3dsYrrNW1C10uxa8vGdYUIDFVLYz7CsT4Zf8ihbf77/wDoRrd1Szj1DTriyl+5NGUPtnvQZZh7H69JWaXM76+fTTT8SaKSOWFJo2DRuoZW7EHvVLT9a06+tJ7uCf8A0eBiryOpVQR15Ncfaa5NZeA7qykJ+32shslXvknA/TP5VF4mtP7J8P6Do7xyyQyS7rpI/vSNwSv5n9KDeGVLndOb1crL0Su391rHSL408OtP5X24gZ27zGwT88YreEsTQiYSIYiu7fnjHrmuUkvNVvLFrC38G7LcrtC3EqouPp/9esW/ttV0rwGLC8kRY5rxY1Mcm7ZEeSM/UUD/ALNpVHGMXyttKzlGWj66dux07+NPDq3BhN/nBwXEbFB/wLGKv22uabcyXaQTmQ2iB5SFONpGcg9+PSp7HT7K205LKG3i+zhNu3aMMMd/XNcX4etYLLUvFdrbcQxxkKPQYPH4UGNOhhK8ZuCknG27WuqXbTfY6KHxbocz2scV2zvckCNBG2Rk4GRjj8a3a5b4Y2dvB4VguEjXzZyzSPjk4JA/lXU0HLj6dGlWlTpXtFta/wDDBRRRQcYUUUUAFFFVdXumstJvLxFDtBA8oU9CVUnH6U4xcmkhN2VyZ7iBLmO2aZBNIpZIy3zMB1IHtkfnUlfOvwJ8R6t4p+MF1q2sXBmmfT5Qqj7ka7kwqjsK+iq9PN8slltdUJu7sm/mcmBxixdN1IqyvYKKKK8s7AooooAKKKKACiiigAooooAKKKKAM/X9a0rQLD7frN9DZWu8J5spwNx6D9KZ4d1/RvENo93omoQX0CP5bPEcgNjOP1FcB+0//wAkyH/X/D/Jqo/sp/8AIjah/wBhBv8A0Ba96OU0nlDx3M+ZStboea8bNY5Ya2lr+Z7BRRRXgnpBRRRQAUUUUAFFFFABRRRQAUUUUAFFFFABRRRQAUUUUAFFFFABRRRQAUUUjnahb0GaAFori9J8U65q8Miado8Ms8cjCR2kKxKOw55JrW8Oa9PfX1zpepWYs7+3AZlVsqynuDQd9bLa9FScre7urq687b2N6iuWfxHqeoXk0Hh3TI7qKBtslxNJtQn0HrVjRvEM8mqf2RrFj9hviu6PDbklH+yaCZZfXjFyaWiu1dXS9NzduZo7e3kuJSRHGpdiBngDJqLS7631KxjvbRi0MgypKkH8jUevf8gO+/695P8A0E1z3hjVLXR/h9aX10TsVSFVerMWOAKApYX2lDniry5kl80zrqK5RdZ8WPD9tTw7B9mI3CMzfvSv09fwrU0zxDp97okmq7jDFCD5yv8AejI6g0CqYGtTV9HrbRp69nY16K5ODXvEuoxfbNL0KH7Gf9WZ5tryD1AqZPFQm8PahfRWphvbEYmtpv4W/wAKC5ZbXXRPVJ2adm+/Y6aiqmj3T3ulWt5Iqq80SuQvQEjNYdn4kup9M1y6a3hDadI6xgZw2PWgxhhKs3JJbNJ/N2/M6eiuOtfEniO/01dQ0/Q4XgVMyNJJguR12D0p9r4n1bWIBJoOjrIEUec1xJtUN/dX1+tB0PK68b3tpv7y09ddDrqK5zTvFUM3h+71O6t2glsmKTwg5O4dAPrVVde8TrbJqMmgQvZMA+yKXMu09Dj/AOtQQsur3aaSs7atLXsu51tFMt5POgSXY6b1DbXGGGexHrT6Dias7BRRRQIKKKKACiiigAooooAKKKKACiiigAooooAKKKKACiiigAooooAKxPGWk3Os6ZFa2rxI6XCSEyEgYGfQGtuig1o1pUaiqR3RmeJNPm1Lw/dafA0ayyxhVLkhQcjrj6U63sZo/Di6azJ5otfJyCduduPyrRooGsRNQVPonf5nNWnhdZPB0Oh6hIvmR5YSwkna24kEZA9aij03xkIRZNrFj5GNv2gRsZtv06Z/GuqooOj+0K13zWd23qk7N9jnvBugzaCb9JJUkjmlDREMS2AP4sjrWHrOlwah8SoIYslBGs92vbK9M/Xiu9qrbadZW99PfQwBbi4x5smSS2Pr0/Cg1o5lONWpWk/ekrfkv68yr4r06bVtBuLC3aNJZQNpkJC8EHsDWPa6P4o0u2Sz0vU7J7cKNq3KsWjPcAgcjPTNdZRQYUsbUpU/ZJJxvezV9TD8OeHxpoubi9uDe3t3/r5WGAR/dA9KoQ6Dr2jvJH4f1C1+xyMWEF2pPlk/3SK6uigax9bmlKVnfdNK2m2nl0sYOg6FcW2oSatqt59s1CRdgKjaka+iirviWxm1LQruxgZFkmTapckKDnvitGigyliqkqqqt6q1uyttoVdHtpLPSrW0kKs8MKoxXoSBjisbQ/DrW9rq1rqJhlhv52cBCeFPrkda6OigI4qpHms/i1fydzk7bSPFWmRfYtM1WyltF4iNyh3oPTgc1d0rQ7rS7K8nhuVu9WuuXnnJVd3bgZwBW/RQazx9WaaaWu+iV/U5/RPDNva6NcWuobbq4vMtdy9dxPoT6dql8M6XqGn6dNpl9PFcWykrburHfsPZgR/Wtuigmpja1RSUnfmd/n5du3ocr4e0XxDo8kdlFfWL6YkpblG83ae3TH611VFFBniMRLES55pX8la/qcFcaVBffE9hFkwwqtxcr/DvA4/pXV+ItHt9a082szNGysHilX7yMOhFWLPTrK0uri6t4Ak1y26Z8klj+NWqDpxGPnOdOVNtciSXy3/rscqdO8ZvD9jfWLAQ42mdY283b9Omfxq/H4Z09fDbaG29omGWkJ+Yv13fXNbdFBnPH1ZW5bRs76JLXvocpb6X4wtYBYwaxYPbKNqTSRsZVX6dCfxo0LwvdaY+rqblJlvItsbsx3FsHJbjjk9s11dFBcsyrOLiklfeySvrcy/CenTaToFtp9w0byxBtxjJK8sTxkD1rUoooOSrUlVm6kt27hRRRQZhRRRQAV5d8SPiz4d0W61bwxdWWqPeLA0ReOOMx5dOOS4OOR2r1GuG8efD/wAH6nbarrl9osc2om2eQzGWQHcqHacBscYHavUymeDjiF9bi2unL3uvTQ48dGu6X7hpPrfsfO/wZ8Wad4M8WPq2qQ3U0DWrwhbdVZtxKn+IgY49a9kP7QPg4DP9ma7/AN+Yv/jleUfAHw/o/iXxtJp+uWS3lsLN5BGzsvzBlwcqQe5r3v8A4VH8Ov8AoWYf/AiX/wCLr7biWrk8cbbGQm52Xw2tb70fPZRDHPD/ALiUVG/X/hjsdLvI9Q022v4VdYriJZUDjDAMMjOO/Ncv44+JPhXwg5t9SvGmvMZ+y2y75B9eQF/Eisj4z+Ll8B+DILLRwsV7cL9nsxnPkoowX59BgD3NeOfCP4a3nj26m1jVrqeHTFlIkmzmW5k6kAn9TXz+V5JhqlCWOxknGinour/rb/I9PGZhVjUWGw6vU69kdvN+0TZCUiHwrcvHnhmvFUkfTaf511PhH40+ENduI7S5efSLlyAougPLY+gcHH54q/bfCH4ew26wnw8kpAwXknkLN7khq84+LHwUt9P0ufWvCZmKwKZJ7GRt/wAg6lD14HY12Ulw5jZqhCMqbe0m9L/e/wBDCbzbDx9pJqaXT+kj6BVgyhlIIIyCO9LXgf7Nfj25luf+EO1adpV2F7CRzkrjrHn0xyPoRXr3xA8SW/hPwne63OocwriKMn/WSHhV/P8ATNfP4/J8Rg8b9UavJ2t532PUw2PpV8P7fZLfysHjHxh4e8JWguNb1BIC4/dwqN0kn+6o5/HpXl9/+0PpUc5Wx8N3txF2eW4WIn8AG/nXmPhLQPEPxW8aXE93eNyfMvLtxlYUzwqj9AK960j4NeAbG0WGbSWv5B96a4mcsT9FIA/Kvoq2XZNk6VPHXqVOqjsvxX5/JHlQxWPx95Ye0IdG+v5mN4c+PXhbUJkh1WzvNJZjjzGxLEPqw5H/AHzXqtjd2t9aR3dncRXFvKu6OSNgysPYivI/HnwL0K9sZbjwsG06+RcpA0haGTH8PzZKk+ua87+CfjTUPBvi0eHtVaRNOuJ/InhkP/HvLnG4enPBrKrk2X5jhp4jK21KOrg9/l/w7uXDH4rCVY0sYk09pL+v8j6mooor4w988t/af/5JkP8Ar/h/k1Y37NWp2GkfDbVdQ1O7itLWK/YvLI2APkWtn9p//kmQ/wCv+H+TV4H4F0XXvGV5b+E9OnZbQStcy7s+XFwAZG9TgACv0TKMFTxmQOnVnyxU22/JWPlsdiJUMzUoRu+WyXmz2jXP2gtAtbkxaTo17qKKcGV5BCp9wME4+oFO0L9oHw/dXAi1bSL3TUJwJUcTqPc4AP5A1u+H/gv4G02zWO8099UnwN81xIwyfZVIAH51l+N/gb4b1Gwkk8No2lX6rmNfMZ4ZD6MGJIz6j8q8+FThmcvY8k1/ev8Ajv8A+2/I6ZRzdL2nNF/3f6X6nqGj6np+safFqGl3cV3ayjKSRtkH/wCv7VNe3CWtnNdSBikMbSMF6kAZOK+UfhT4r1T4feNzpmpebDZST/Z7+2c8RtnG8D1Hr3FfUniAg+HtQIIINpLgj/cNeTnGSvLcTGF+aEtYvuv8zuwGYLF0nK1pLdHIeA/it4e8Za7/AGPpllqkM/lNLuuI0VcDr91yc8+ld9Xy1+zF/wAlMH/XlL/SvqWq4ly6hl+N9jQXu2T117k5Ri6mKw/tKm9wrzvw78XvDeueK4vDlpY6ql3JK8QeSKMR5XOeQ5OOPSvRK+TPhL/yXGy/6/Z/5PV5HllDGYfE1Kqd4RuvWz/yFmOLqYerRjDaTs/wPrNiFUsxAA5JPavLfGHxv8K6JdSWenxXGsXEZ2sYCFiB7jeev4Aj3q7+0RrF3pHw1ufsbtHJeTJas6nBVGyWx9QMfjXmX7OvgLQPE1vfavrkIvBbTCGK2LEIDjO5gOvsOnWt8pyrBrBTzDHXcE7KK6/1fujLHYyv9YjhcPZSavdnQ2f7RGnPOq3fhi7hh/ieK6WRh+BVc/nXqPgvxl4f8X2bXGiXyysgHmwONssf+8p/n0rL1v4W+BdVtDA/h+1tG24WW0XynX3+Xg/iDXnPg34P+KPDvxHS+sdXjt9MtHDpddXuIz1jKD8jnjuKupTyLG0Jyot0ZxV0m7p/n/n5MmM8yw9SKqWqRfbRr8jvvH3xS0PwXrKaXq2natJI8QlSSCKMoykkcEuDkEeldfoOqWutaNaatYsWtrqJZYyRzg9j715f+0/4d/tLwfBrkMeZ9Mk+cgc+U+AfyODUH7LXiL7b4Zu/D00mZtPk8yIE/wDLJ/8ABs/nWFTK8PVyaONoJ88Xaev4/l95rDGVYY94ep8LV4/1957JWB488W6X4N0QatqyzvEZViSOBQXZj6AkDt61v181ftQ+IjqHiq18P27lodOj3SAd5X/wXH5muPIMsWZY2NGXw7v0X9WN8zxbwmHdRb7L1PbPh34403xxa3V1pdlqFvDbOI2e6RFDMRnC7WOcDGfqK6muS+EXh3/hGfAOnae6bbh08+4458x+Tn6cD8K62uHMFQjipxw/wJ2Xy/zOjCuo6MXV+K2oUUUVxnQFFFFABTZf9U/+6adSMNykHoRQNHK/C4D/AIR6Y4GTeSZ/SoHR5PiNqMcZw7abhT7kDFdJomlWuj2jWtn5nltI0h3tk5PWkTSbRNbk1geZ9peIRH5vl2j2oPVljaf1itUW0k7fejE+GU8H/CP/AGHhLq2kdZ4zw2c9cf56VD4qkjvPGGhWdqQ9zBKZZSv8CccH8q1dX8LaRqV0bqWGSG4P3pIHKM31x1qxomhaZo4b7FBiR/vyudzt9SaCpYvDqrLExb5nfS2ibVnrfVa9ibXv+QHff9e8n/oJrgJVKeB/D15Ihe2t7oPOAM/LuPNekXUKXNtLbyZ2SoUbBwcEYqrYaVZ2ekrpaR+ZaqpXbL82QfWgywWNhh6dmrvmT+Vmn89Syl1bvai6WaMwFd3mbvlx65rzaSGW+0DxRe2KN9lmuleMAfeVTliK6k+B9BMmRHciPOfJE7bPyroLa2t7W2W1t4UjhQbVRRwBQaUcXQwd3Rbk21urWSd+71KugXlrd6Laz2roYfKUcH7uB0PpisTX9S0/VPDWuR6d+8aFCJWVMKx9Qeh6VPc+C9CmneVY54A5y0cMpVD+FbNjptjY2P2G1to47fBBQDg5659aDL2mFpT9rTcm7p2eltb66u/4dyl4WuYP+EUsZzMgiS2XcxPC4HOa5DQpkuPC/iuePlJJJGU+xBrol8E6CJzIIZ/LLbjD5x8v8qu2/h3TbeyvrOJZFiviTKN3TIx8vpQdMcVhaXO4Ntyae1rWd7bjPCYA8G2OBj/RR/KqHwu/5FYe9xJ/OugsbKGz06Kxh3eTEmxdxycfWotE0u10exFnZ+Z5W4t87ZOT1oOSpiYSp1Yr7Uk16a/5nI+HG04W3iZdVZVs3vCshb3zip7zT9T0DSn1DRtfaayhTetvcgOpX0Vq6Kz0HTrWO9jETSx3rl50kO4Ems1fBGgrKG8u5aMHPktOTH+VB3fX6EqkpOT5XbSyadkl12fmbOiXp1HSbW+aPyzNGHK+hq5TY0WONY41CoowqgYAFOoPDm4uTcVZBRRRQSFFFFABRRRQAUUUUAFFFFABRRRQAUUUUAFFFFABRRRQAUUUUAFFFFABRRRQAUUUUAFFFFABRRRQAUUUUAFFFFABRRRQAUUUUAFFFFABRRRQAUUUUAFFFFABRRRQAUUUUAFFFFABRRRQAVneKP8AkWdU/wCvOb/0A1o1neKP+RZ1T/rzm/8AQDWtD+LH1RFT4GfN/wCy3/yUaX/sHyf+hJX1DXy9+y2f+Ljyf9g+T/0JK+oa+o41/wCRn/26v1PG4e/3P5s+Yv2p7yWXx/b2rE+Xb2CFB7szE/yFe+fDfToNK8B6LZW6gItnGxx3ZhuJ/Ek14n+1bo8sPiLTdcVCYbm3Nu7ejoSR+jfpXqfwO8S2/iLwBYhZFN3Yxi2uUzypUYB+hGD+ddWbp1Mgws6fwrf12/O/3mOBahmdaM93t6f1Y7qggMCpAIPUGiqetalZ6PpVzqd/MsNtbRmSRiew/rXxUYylJRitWfQtpK7Pk0xjw78cBDY/IlrrarGBxhTIOPyJFeo/tZ3cseg6JZKSI5rmSR/cqox/6FXmPgOG48afGW2uzGcT6gb6b/YRW3c/kBXr37Uujy33gq01SFCx0+5zJjsjjaT+e2v1DHThTzjAxqv3lHX1asvxPjsNGUsBiJQ2b0/X8C5+zLp8Fr8NlvEUedeXMjyN3O07QPwA/WvUa8W/Za8SW9x4fuvDE0irdWsrTwqTy8bdcfQ/zFe018PxFTqQzOt7Tdu/ye34H0WVSjLB0+Xt+PUK+VP2k7CGw+J001uNhureOd8f3+QT+gr6qZlVSzMFUDJJPAFfIvxY1b/hNvijMulfvo2kSytCv8eDjcPYkk/SvZ4IhP69Op9lRd/w/r5HBxDKP1eMereh9UeErqS98K6TeS/6yayhkb6lATWnVTRrNdO0iz09Pu20CQj/AICoH9Kt18hWcXUk47XZ7lNNQSe55b+0/wD8kyH/AF/w/wAmrG/ZPsIU8O6vqe0GeW6EO7uFVQcfm1bP7T//ACTIf9f8P8mrjf2VvEltbXWoeGbmRY5LlhcW2443MBhlHvjB/A19rhqdSpwxUVPpK79E1c+frSjHOIc3b8dT6EoooPAyeBXwx9GfL37UGnw2fxCjuoVCte2SSSY7sCVz+QFe6eHLuS++EtrdTcySaPlj6nysV87/ABx11PFnxJlj00+fDAEsrcpz5jAnJHrlmNfS1pph0r4erpKjL2+mGEgd2EeD+tfd54nSyzA06vx/pp/wD5vLmp4zETh8P9f8E+ef2Yv+SmD/AK8pf6V9S18pfs2XUdt8UbaOVgvn20sa57tjOP0r6trk43TWZJ/3V+pvw6/9k+b/AECvkz4S/wDJcbL/AK/Z/wCT19Q+KNXtdB8P3ur3kipFbQs5z3OOB9ScCvlX4IytN8XdImb70k8jH6lWNb8L0pfUcbUtpy2/CRnnM19Zw8et/wBUfT3j/wAM2vi7wvdaJdOYxKA0UoGTHIOVb/PYmvmibSfiN8LNXkuLVLq3jJwbiBPNt51HTcMY/MAivqnWtV07RdOk1DVbyG0tYxlpJGwPp7n2FTWlxbX9lFdW0iT206B0deVdSODXk5TndfL6LpypqdKT1T2v5P8A4c7cbl9PFTUoy5Zrqtz598PftCalFtTXNDt7pe8trIY2+u05H61694F+IHhrxkhXSbtlulG57Wddkqj1x0I9wTTvEvw+8H+IY3/tHQ7XzWH+vhTypQfXcuM/jkV8x+LNLufhz8TTbabeu72M0c1vL0YowBAb8Dg+te1h8HlOeqUMLB0qqV7bp/18jz6tfHZa1KtJTg3bz/r7z651iwg1TSbvTbpQ0F1C0Tg+jDFfK3w0vp/AfxeSzvmMca3DWF1ngbWOA357TX1haS+daxTYx5iK2PTIzXzh+1H4dNh4otPEVuu2LUI9kpA6Sp0P4rj8q5OE60Z1KuX1fhqpr5r/AIH5I2zum4whiobwf4H0PreoW+k6Rd6ndMFgtYWlc+yjNfK3wy0+48efFxLy+UyRtcNf3WeRtByF+mdorrfiT8Qv7V+CmiWkc2b7Uv3V4AeQIsBs/U7a6b9lzw79g8LXXiCePE2oybIiRyIk/wAWz+QrswVCWSZXiMRU0qSbgvlp/m/kjDEVFmGMpUo/ClzP8/8AL7z2Kiiivgz6UKKKKACiiigAooooAKKhF3atcG3F1CZh/wAsxIN35da5Tx7rOpab4k8KWljdGGG+1DybldinzEwOORkfhionUUI8zOrC4SpiaqpR0bTevkm/0OxoqFbq1a4NutzCZh1jDjcPw61NV3OZprcKKhjvLSSYwx3UDyjqiyAsPwp880MEfmTypEmcbnYAfmaV0Plle1h9FQyXdrG7JJcwoyruYNIAQvqfauS8B+LP7Yn1ttRvLOJbfUHt7ZBIoHlrwDz1z1zUSqRjJRfU6KWDq1aU6sVpG1/nojs6KB0qK4ube3UNcTxQg9DI4XP51ocyTbsiWimrJG0fmK6lMZ3A8Y9c15pqev69rnjbUtJ0bxPYaJY6bHGRK0aSm4Zhnq3GB7VlVqqml1uduCwE8XKSTUVFXbd7LVLom932PTaKisvM+xw+dMk0nlrvkQYVzjkgehpbi4t7dA9xPFCpOAXcKP1rS+hx8r5uVaklFcZ481zULDXvCcOm3gS31DUPKuAqqwkTA4yQcfhXXm4txK8RniEiLuZd4yo9SOwqY1FKTj2OirhKlKnCo9pptfJ21+ZJRUQubc2/2gXERh6+YHG38+lLb3EFwm+3mjmTONyMGH6VVzn5ZWvYkooopkhRRRQAUUUUAFFFFABRRRQAUUUUAFFFFABRRRQAUUUUAFFFFABRRRQAUUUUAFFFFABRRRQAUUUUAFFFFABRRRQAUUUUAFFFFABRRRQAUUUUAFcFe6Z8QtFvZ7rRNWttcs5JGk+xXw2OgJztR/0GTiu9rz/Urz4h6vdTw2cdh4Z01ZWjW7uSJJpACQGVegz71wY7lsviv05d/wDL79DuwXNd/Dbrzf1f7tSSw+Jmnw3SWHinTb3w7eH/AJ+YyYm9w47e/T3rtbG8tL63W4s7mG5hYZV4nDKfxFcdpfw10VZxea9c3fiG96+ZfSFkH0Tp+ea1vD3g3Q/D+rzajo8MtoZ4ykkCykw9c7gp6HjtWeFeOTXtkmvX3l62Vn8rF4pYJp+ybT/D5Xd18zoqKKK9M84KKKKACiiigAooooAKhvrdLuyntZPuTRtG30Iwf51NRTTad0Jq+h8cQS6/8LfiAZPICXdo7KFlB8u4iPHB7gjuOlegy/tBarcGG3tPD9nBLLIqGSSZnAyQOAAM/nXvGr6PpOsQiHVdNtL6MdFnhVwPzqjpvhDwrps4uLDw7pVtKOjx2qKR+OK+0r8R5fjYxqYzDc1RK176P+vmeBTyrFYduNCtaD8hPGvhqw8X+GZtH1JcLKoaORR80Ug6MPp/LIr5jvtM8dfCXxEbuHzYFztW6jXfb3CejdvwOCP1r65pk0Uc0ZjmjSRG6q65B/A15OUZ9Uy+MqM4qdKW8X+h247LY4pqpF8s1s0fO1t+0NrS26rN4dsJZQOXWdlBPrjBx+dcn4h8WeOPijqEemQ28k0O/KWVmhEan+85749WOB7V9LTeBvBk0xml8LaO8jHJY2aZJ/KtnT9PsdPhENhZ29rGP4YYwg/SvVhxBleFftcJhLT6NvRfn+FjilleMrLkr17x8l/X6nDfBf4dReCdMkuL1kn1i7Uee68rEvaNT/M9zXdalZWupafPYXsKzW1xGY5Y2HDKRzViivlsVja+KrvEVZe8/wCtPQ9qjh6dGmqUFoj5U8efD3xR8PddGsaG11LYRSb7a9t8l4f9lwOnpnof0rY0j9oLxFb2ixahpFhfSrwZldoi31AyM/TFfSZAIIIyD1FYV/4N8J385nvfDek3Ep6vJaIT/Kvpo8S4bFU4wzKh7Rr7S0f9fO3keO8oq0ZOWEq8qfTofN/i74reMfGsZ0WytxZwT/K1tYqzyS+xbrj2AHvXovwK+FVxodwniTxJCqX4X/RbU8+Rn+Jv9rHbt9enrGk6Jo+kJs0vS7KyH/TCBU/kK0K58dxHGWHeFwNJUoPfu/6+b8zXDZS1VVbEz55Lbsgooor5Y9k8s/agIHwyGSB/p8P8mrxTwv4H1jWPBB8W+G3llvrG8ZJIYmxJtUKQ8eO4yePyr66uIIbiPy7iGOVM52uoYZ+hot7eC3QpbwxwqTkqihRn8K+oy3iWeX4JYenDXmvd7NdVb/gnj4vKI4rEe1nLS1v+Dc+bdD+PPijTbcWWsaXa6hNF8pkcmGTj+8AMZ/AVmeMvjJ4r8UWjaVZwRaZBONjpa7nllB7buoHsBX0nq/hnw7q8gk1TQ9OvZB/FNbK5/Mil0jw14e0dy+l6Jp1k5/igt1Q/mBXZDPsohL20cH7/AK6X/L8DCWW46S9m6/u+mv8AXzPG/gP8Kry0v4PFHiW2MDRfNZWjj5g3aRx2x2H417yQGBUjIPUUUV85mmaV8yrutWfouiR6mDwdPCU/Z0/+HPkn4oeD9a8A+L21KwWaOwM/n2N5EOIznIUnsR056ium079oTXobNI73Q7C7mUYMyytHu9yuDj8K+jZ4Yp4mimiSWNvvK6gg/gawG8C+DGm85vCujGTOd32NM5/KvolxLg8XRjDMcPzyj1Tt/l+Z5bymvRqSlhavKn0PAX1Lx18aNZg0/wAsWukRyBpPJUiCEf3mY/fbGcD9BzWR8IIYrT426fZxvuWC8mjUk8kKGH9K+srW3t7WFYbWCKCJeiRoFUfgKZHY2Mc3nR2dukuc71iUNn64pf61wjRqYenRUabi0knte929NQ/sWTnCrKpeSd2318l2OF+OHgObxroER0+TZqVkxeBGbCSg9VPYH0P+NeIeEviB4z+G0zaLe2bPbIx/0G9UqUP+w3YfmK+saqanpem6pD5OpWFreR4xtmiDj9a4csz+OHw/1TFUlUpduq9P6+Z04vLHVq+3oz5J/meE3n7RFwbQi08NRpcY4aW5ygPrgDNct4A8K+IviX42/t/WEl+wtOJru6ddquBjEaevQDjgCvom38DeDbeZZofC2jxyKcqy2aZB/Kt+KNIo1jjRURRgKowB+Fdb4hweDpyjl1DklJW5m7tem/5mH9l1684vFVeZLokKqhVCqMADAFcZ8afDv/CS/D3ULWOPddW6/abfjnenOPxGR+NdpXL/ABV8Qjwz4E1LVAwE/lGK3B7yPwv5dfwr53LZVVi6To/FzK3rc9XFqDoTVT4bO58e6Lp9zq+rWelWoLTXUywxj0LHFfbug6bb6PotnpdquIbWFYk46gDGfxr51/Zf8PHUvF1zr9whaHTo8IT3lfj9Bn86+l6+r44x/tcTHCxekFd+r/4H5ni8O4bkous95fkv+CFFFFfDn0QUUUUAFFFFABWT4xj1ObwtqUWjMV1BrdxbkHB3Y7H19K1qo+IBqjaNdf2K9uuobP3BnGU3ehqZq8Wb4aXLWg9N1vtv18u541otp8OJ9Lh03WI77w/4iChXuroyRy+cOrBydp57HFdB8WrGea78E6fbalMJXvfKW8LAycqBvyOM45zTvEOteIde0OfQr74c3r6jNEYfMfabdGI++JOgAPPWn6n4d1ayX4eWPkzXrabdL9rmjQssYAHJPYdsn0ry+RcjjFaaa2a69fM+59vJYinWqztL3/dc4zXwPVPpG+lnv0G+Pfh/4b0jwbfarpVvNa6nYxefHeLcOZWZefmJPOab4g1XVPENr4R8NQ3klo2tWwuL+eI4cxqo3AHtnmuy+I9tcXngTWbW0gknnltWWOONdzMfQAda5a98M61J4Y8Laxo8Yi13RrdcW8/yeapUB4znoeO9a1aXLJqmtLK9vXX8Dz8BjvbUac8VUvNSkouTvZuHu3v05rPsi9f/AAr8LHTmTS7abT79FzDexXD+YHHQkk881x/ifWr3XvgVJLqDB762vktZn/vskgG7+VdTdeL/ABhfWr2GmeBdStNRkUp510yrBEf727o2OtZvirwfe6V8HhoNjDNqN8bmOafyULM7l8sQBzgf0qKsYtS9krKzvpb0+Z0YGrWp1KSx9RSn7SLjeSk0teZ3u7RenXXdHTeHfAeg2diZL21/tC+u7fZe3Nw7OZt2CwIJwBkdAO1cj8KvCXhrUm8QG+0WzuDbatLFDvTPloDwo9hXrMAIgjBGCFGfyrzLw5Nr/g/X9Z05vC2o6lBf6i1zBdW2DGFc/wAR7YrarSpwlB8umvQ8/A47F4ijiIqq+d8rXvW2etrtLRdF0PRtTul0/Srm825W2haTb6hRnH6V5x4F8JWPi/SV8VeLw+qXWoFpIonlYRQR5IVVUEelemXcEd1aS20y5jlQo49iMGvN9Cn8U+ArZtCm8O3mu6XE7GxurHDOqEk7XXqMZ61ddLni5q8fv1ObK51Pq1WGGny1m11UW463Sbt1s2r3aEjsF8EePtO0mxllfQNeWSFrOWQuIZAOq55weBVDwr4R8M3XxL8U6bcaJZy2dqsHkQtH8seV5wPet3RNM17xN4ytfFHiDTzpVlp6MLCydw0hdhy746fT6VY8J6ffW/xQ8V309nPHa3CweTMyEJJhRnae+KwVJNx933ebT0t+Vz1Z42dOnVXtf3nslzNPeXOrareSjo2vPzOzRYbOzCRRiOGGPCqvRVA6D8K8w8E+H7Tx8t14r8VCS/Sa4eOytGkYRQRqcDgEZNepsoZSrDIIwRXmekr4k+Htzd6bDoN1ruhTTtNaPZ4aWDcclGXrit8QlzR5leP9WPJympP2NaNCfLWdrO9m1rzJN2s9ut2kzL8VeFofDfjjwl/Zc86aXNqa4s3kLrDIMcpnkAjt7VPqmgw+IfjhqNndyyrZLp8T3MUblPPAxhCRzjPJ+lLrcfi/xD4u8MaxdaFcWGnW1+uy2PzyIOrSyY4UdgDXQ6Zp98nxm1bUXs51s5NNijScofLZgRkA9M1yqnGUrKOnMvy/I92WMq0aSlOonUVKSumm7866reVuu9zC+JGi2+lzaDB/ZF3P4PtPM+1WlkWO1z91mAOSv4+tXvANn4Em8QrqHg3VZLR0iZbjTUkZVk92jfnj2rf8X6j4q0nULa90nSk1fSxGVubaI7bhWzwy56j2rmLSz1TxR490jXY/C9x4fttNLtPPcqEluCRwm0cke59TWkoxjV91Xd10/J9jlo16lfA2q1OVcstVNWb1dpwerk3pda7Poen0UUV6J8cFFFFABRRRQAUUUUAFFFFABRRRQAUUUUAFFFFABRRRQAUUUUAFFFFABRRRQAUUUUAFFFFABRRRQAUUUUAFFFFABRRRQAVmeK9Yi8P+G9Q1qZDIlnA0uwHG4gcD8TgVp1i+PLeG68GavbXFnc3kclpIrQW4zK/HRB/e9K3w0YyrQU9rq/pczquSpycd7HCaTB8Ydf0+HWF8SaNo0V0glitBZCUohGVySCc4966HwjpPxEs9ZSbxJ4r0/UtPCMGghsljYt2O4DtXH+DviJ4n0vQLbTNV+HviW6ktUESTw2jDzEUYUsCOGx1xxXX+EfHN7r2tJp0/gvX9JRkZvtN5AVjGB0z6mvosfRxkFUXsqagr6pQ28n8X6nlYadCTi+eXN5uW/wCX6Ha0UUV8seyFeKa7ptz418N+IfFt/e3OyzeVNMs0fEcYjP3mHcnFe115jqekeKPC7avaaLpS63oOqGSTyEkCzWruPmwD95eeleTmtL2kUpJuGt7a620dlul/kz1Mrqckm4tKWlr6aX1V31Yvii4u9OstC+IGnX84Vo7aG8tS+YpYXx0HZgWr0xSGUMOhGa8k8MeH/F+vaXomi69YLpWiaWUeRXfM12yH5QQPuge9euVWWuc+ao00nbfvbV27bfmLMVCPLC6bV9u19Ff7wooor1DzAppdBIIy6hyCQueSKdXkvw+1K+1H42eJPttw8wt4nhhU9I0EgwAO1Y1ayhKMbbs9DBZe8VSrVL2VON/XWx61RRRWx54UUxJYnYqkiMw6gMCRTnZUUszBQOpJwKB2YtFMjljlBMciOB12tmn0CasFFefeLfCXijU/iJput6frX2fToNm+LzGBTB+YBRw273r0Gs4TlJtNWt+J2YnD06UKcoVFJyV2l9l9mFFNkdI13SOqL6scCiOSORd0bq49VOa0OSztcdRRSOyopZ2CgdycCgQtFMililB8uRHx12sDT6BtNBRRUf2iDf5fnR7/AO7uGaASb2JKKKKBBRUazwM+xZoy/wDdDDNSUDaa3CiiigQUUUUAFFFFABRRRQAUUUUAFFFFABRRRQAV5h8dvB3irxpDp1hojWKWUDNLN585QtJ0HAU8AZ/OvT6K68DjamCrxr00uZbXMMTh44im6c9mch8IvCT+DfBkGl3HlNeu7TXTRnKlz6EgZAAArr6KKzxOIqYmtKtUfvSd2XSpRpQVOOyCiiisDQKKKKACiiigAooooAKKKKACiiigAooooAKKKKACiiigAooooAKKKKACiiigAooooAKKKKACiiigAooooAKKKKACiiigAooooAKKKKACiiigAooooAKKKKACiiigAooooAKKKKACiiigAooooAKKDnBx1rnrh/EsEUk0k1isaAsSR0FceMxiwqTcJSXkr29dTajR9q7cyXqdDRXMWFz4ovLcXEX2ZUb7u9cFh61Y0G+1WfU5bW/MSeUvzJtw3sR6iuGjndKrKEfZzXPs2rL8zeeClFSfMnbfU36KKK9o4grO8UTXFv4d1Ce1vobCaO3d0uZl3JEQM7iO4HpWjWD8Q9Luda8D6zpdmcXFzaOkQz1bGQPx6fjW+GUXWgpOyur/AHmdZtU5cu9meceD2+MviPSl1SPxLplnaS5Ns09gu6ZOz7Qvyg9s81o/D7VPH6/EKfQPGOs2eYbczR26Wyr9pQ8CRHAHQ9R1rR+HPxD8MT+GLSx1LU7TSNRsIVt7q1vJBCyMg2nG7Genas/SNWg8bfGO01XQt02k6HZSwy3oUhJpJP4FJ6gY/nX1FZ1ZSxEKuHjCCTs+RK3aztrzbfO6PGp8iVKUKrlJtacz176eX/DnqdFFFfIHuhXlmj2PiLx5cahq0nim/wBIsYryS3trW0GMBDjLH1r1OvKrKL4iaH4h1WbR/DVm+m3dy0v2eS6GN2fvqcgru4JHNeXmNuanzqTjrdRv8m7dD08vvyz5WlLSzdvna/U2Lb4f6nDcxTN4716QI4YozjDYOcH2rva4O2134ktcxLN4NsI4i4DsL4EqueT+Vd5W2BVFKXsotevN+pjjXWbXtZJ+lv0Ciiiu44jD8b6DJ4k0JtMi1OfTWMiv58Odwx24I6/WvB/B/gyfVvH+s6EniC8tHst+bqMHfLhgOfmH16mvpSvGvhZ/yWvxX/21/wDRgrzsZRhKrTbW7PseHcxxFDA4qNOVlGN1ot7pdV+eh2fw/wDBFx4Vvbq5m8RXuqieMIEnBwmDnIyxryLwgfFXiDxJrHhvTdWubeC5uGe6uGkZjFErsMLzxnI4GM8V9H14z+z8q/8ACV+K3wNwlAB9vMf/AAqcRQip0qcdFqaZVmdaeGxuMq2lNKFrpb3sna1tNzqfD/hXRfhppup68b+8uf8ARwbhpivzbTkbQB1JOOSa4XQ9J8UfFi8n1bVdUm07RVkKRQx5wf8AZVehxxlj3rufj8ZR8Nrvy84M0Qf/AHd3/wCqtL4QLAvw30X7PjaYMtj+9uOf1pyoxlWVDaKV7d9SaWYVqOXyzNvmrznyczSfKkr6dL9PQ4+++FF9oMf9o+CvEF9DewjcIJmG2UjtkYH4EEVkfCHXtU1v4s3lxqEk0bvav5lv5jbEddgOFJwOQfzr3OvGPA4gX9oTXhb48vZN06bspu/XNTWoRo1KfJom9jXLs1rZhg8XHEpSlGm7Ssr2utG+vdfMsePbu7j+Onhy3jurhIXEO6NZWCN8zdRnBqf9pC8urPSNHktrmeA/aX3eVIU3AKODiqXxB/5L54Z+kP8A6G1T/tNc6Noo/wCnp/8A0EVFVv2Vb1/yOzAwi8blqa3g/wD24Zo/gXWfHlrFrvi/Wbu3guFDW9jbnASPHy5zkD16E+tYfizQdU+FGpWOs6Fq1zPp0suySGQ8eu1gOCCM84Br3XSwF0y1VRgCFAB/wEV5r+0r/wAiPa/9fq/+gtV4jDQp0XUXxLW/U48ozvE4rMYYWdvYyfLyWXLb7vx3O31zxJZaT4RfxHPkwCBZUQHlywG1R9SRXlegeGvE3xOVte8R6zPZaZIxFvbQ9GUHsOgHuck1e+Mhm/4U3ogTPlk2/mY/65nH61X8OeIPihceH7G28P8AhazgsUgRIZ5O6gfe+Zx1+lKtUU6qhUTaSvZdWa5bg54XASxGFlGNSU3Hmk0uWK6K/V/kTa18KtQ8O2z6r4K16/S6tx5n2d2AMgHUAjAJ9iOa674R+M28XaE5vFVNStGCXKqMBs9HA7ZwePUVzR0P4yaodt54kstOX/piQD/46ta3w2+H994SvL/U59YW9uLqAoyJFhS2c7sk9c+3enRjKNVOnBqPW/8Aw5lmNWjXwM4Y3EQqVlbkcbt+absk1+pgeK9e8Q+OfGU/hDwtdtZafa5F3dISC2DhiSOcZ4AHU1aPwR0wW/mJ4g1IX/X7RhcZ+nX/AMerhvhXrPi3TptVh8M6BFqd3NIrXEkuf3eN3B+ZepJ713BT42anljJpulRtwUGzK/ox/WsKUqdZc9SLk39y9D1MbRxWXTWGwlenRpxS3a5pO2ras3r22sQ+BvEmv+FPGa+CPFlybuGUhbS6Y5PP3eTyVPTnkGpPjRrerXXinSfBem3zafFe7TPMp2ltzYAz6DHTuaiHws8U6pq9rqPiLxclxNbMrRssZdlAbOBnHGa7D4keArHxhBDKbh7PUbcYhuFGeOuGHpn05FbKnXlRlCz30u9bdjz6mMyqlmVHEOUW3F8zjF8qn0lZpX7tLrqcxcfBPTEtfM0/XtTh1IDIndl2lvoACPzNdT8LrXxfZaRNZ+LJI5mikK20nmb5GQf3j3Hpnn1riDa/GHwlEWguYtdsov4T+9YqB6HD/ka7X4Y+OrfxlZTq1sbPULXAnhzkYPRl9uOh6VeH9jGokouL7dH/AJnNmzzGrgpSnVhXp3XvKzcfyav80djRRRXpHxgUUUUAFFFFABRRRQAUUVxvxHkvlv8AQo9PuGhmkuWVTk7c8dR3rbD0fbVFC9v+GuKTsrnZUVw/iHw/c6VpE+sWuvam19br5rNJNlHx1G3HFT6zruoXWn6LZaaywX2rIrNLjPlLgFiK3WD57OnK6d/K1lf7rE89t0djVLXb/wDsvR7rUDGZPIjL7AcZxXPT+D7iG3M9h4g1Uago3CSSbcjt6FfQ1nanc/8ACR/D64v7wyxXlisiSLHIVVnGM5A6j2qqWFpylFqV43Senf8AzBydtjs9EupL7SLS8lVVeaJXYL0BIzVyuW8F6DZ29hp2ppcXrTGBW2NcMY8lefl6UvxJNxBosGo28kiNZ3KSNsYjK5wQfUdKiVCE8R7OD3fYOZqN2dRRXEfEW4u72OwsdMnkjkeKS8YoxB2IuQOPWl8T6nLqHhPR47WZ0m1OWJNyMQR/e5FVDAylGDv8X4f1Zg57nbUVx1/Jf654kl0GyvZrKwsY1+0yxH95IxHCg9qh1rSr7wvaHWNI1S9njgIa4trqXzFdO+D2NKODTai52k9l67XfS4c/kdvVXV7wafpdzfNGZBBGX2g4zgdK43xfdXt9rXhw6VdyWxvEZlYHgAgckdCQCat+IfDdtaeE77dfajcPGjTbpbgnLbcc47e1VDCQjyOpL4ulvOwOT1sdF4evZNR0SzvpVVXniDlV6DNUfBesXWtadcXF0kSvHcvEBGCBgdOpPNZ3gTQbRNK0zVBPemYwh9huGMeSP7vTFYngbRrnV7S8WfUrq2sEu5NsVs+xnfPJLenTitnh6Nquuia6bavRE8z0PSaK4/w213pPjC58PPfT3lobYXEJnbc6c4xmtXx5I8fhDUpI3ZHEXDKSCOR3FcksNarGmn8VrP1L5tLm3RXCWvh69vfDMep3euait6LbzIhHLtjjAXKjHf3NJ4c02/8AFWix6lq2sXsZIKQJbSeWBt43N6kkVq8HBJy9ponZ6Pfy7i532O8orziObVdQ8DXUv2uZ73SLxtkqsQZFTGc468E/lXRa54gSPwQdXt2/eXMIWEDrvbj9OfypTwM4yUU7u9v8vvBTR0tFZnhaxl0/QbS2nkkkmCBpGdix3Hk8msfw9NLaeNdc02eZ2jkVbqEO5IUHqBnp1rFUFLn5Xfl/HWw+bY6uoNRma30+5uEALxRM6g9MgE1wvg/ULxvFpvLiaRrTVvO8hWYlV2NxgdOlXLOWa/1XxXemaRoIYWtYk3HaCFO4gdO1dEsC6c2pPRJP8bW++/3CU7o6DwjqU+reHrTULlY1lmUlhGCF4JHGSfStK4do7eSRI2lZVLBF6sQOlef+CPD9xq3hm1mvtUvobcArbw20nlgDJ+Ynuc5q/wCG7q+hHiDRbq8kuhYKfJmc/PtKnAJqq+Eh7SfJL4Xt5XsKMnZXLWr+I9StfCMer/2d9jummWMwXAJwCcZ7GuoiYtGrHqQDXml7JJL8I7GSWR5HNwuWdiSf3h7mt3xDqF5d6xa+HrO+FhH9nE93cggMqdlBPTNXVwafux0s5XfkrCU/0OworzjWDp+gwfbdE8WyTXcZBNvNdCZZh3GB0Nd5ot8upaTbX6LtE8Yfb6HuK5K+FdKCqJ3T8rFxld2LdFFFcpQUUUUAFFFFABRRRQAUUUUAFFFFABRRRQAUUUUAFFFFABRRRQAUUUUAFFFFABRRRQAUUUUAFFFFABRRRQAUUUUAFZ3iWGS40S5jiBL7c4HfBzWjTZZEiiaSRgqKMsT2FYYqlGtQnTk7Jpp/NGlKbhNSW6ZnaPqljPp0TC4ijKIFZGYKVIHvVKzmTUPFbXNqd0EEOxnHRiapJJpGp6tGh0krHMW2zEld5HsOtbOg3llIslpbW5tXhOGiK4P1r5vC4mWNlSpzqR5Yy0aveTirrdJLdPRu/Q9GrTVFSlGLu11tomalFFFfVnlBXnV58Q/EEF5NBH8NfEMyRyMiyIBtcA43Djoa9Fqlr2p22i6LeateEi3tIWmkx1IAzge9dmDqU4y5Z0udvZXa/Jowrxk43jPlt6fqeS65rEOt3IutW+CWqXk4/wCWkkC7j9Tjmur8A+JLy5votFT4e6l4esgjMJZI1WJSB0wB1NYmk2nxN8aWaa43iWLwxZXA8yzs4LYSPsP3S5OOo/8A1Vq+CfEXiWx8Wv4L8afZ7i9eA3Fjf267UuIx94EdiP8APrX0OMhCVCVKKi5QWsVOb5e7V/ddutrnl0JSVRTbaUurjFX9baq/mehUUUV8ke2FeZWtvrXxE1G+um1u80nw/bXDW9vFZNslnKnBct25r02vLtN1a4+G17f6XrGm3k2hzXL3FnfW8ZcIHOSjgdDmvMzBxvD2rtT1v+l7dN/La56OAUrT9kvf0t+tr9dvxH39prXw6urPUbfXL3VtBlnSC7t7198kW84Dq31r04HIyOleW6vrU/xIltNF0HTryPRxcJNfX9xEUUqhzsUHqc16koCgKOg6UZe480/Yu9PS3r1tfpt5XuPHqXLD2q/ea39Ol7dd/O1gooor0zzQrwdtW/4V58YtXvtXs52sr/cUkRc/KxDBh2ODwRXvFQXlnaXkYjvLWC5QHIWWMOM/Q1z4ii6lnF2adz18pzKGCdSNWHNCa5Wr2fe6ZgeB/Gml+MGvTpcNysVqUBeZQu8tnoM+1cF+z+rL4n8V7lYZmGMjH/LSSvXrW2t7WIQ2tvFBGOiRoFH5CpaXsJSlCUnrG/4lrM6NKliKFCm1GpypXd2uV37a3+VjO8S6Tb67oV5pN1kRXMZQsOqnsR9Dg14z4Y8Sa38LLubw/wCJNNnuNMMhaCaIdPUoTwQe46g17vUdxBBcxGG4hjmjPVJFDA/gaK1BzkpwdpIWW5rHDUp4bEU/aUpatXs0+6fR/meW6r8XodRj/s/wbpN9f6lONsReLCoT3wMk4/Ae9c58HdN1DSvi9fWept5l2lrIZ3HILtsY89+TXuNlYWNiGFlZ21sG6iGJUz+QqxWX1Wc5xnUndp9tDuWe4bD4erhsLQ5YzVm3K8r9He2y10Vt73PG/iArH49eGmCsQBDk44++1WP2l1ZtI0XarN/pT9Bn+EV65RVSwnNGcb/EzKhn/sq+Gq+zv7GNt99/LTfzINN/5B1t/wBck/kK81/aTVm8EWwVSx+2r0Gf4Wr1Gitq1L2lNwvuebl2O+pYyGK5b8rva9vxOUn0G38SfDO20e5OwTWMWx8co4UFW/A1514V8Y6x8NwfDXi7SrmSziY/ZriIZwuexPDL+OR0r3Co7m3guYjDcQxzRnqkihgfwNZ1MM21KErSWh2YTOIQhOhiKfPSk+a17NPun/VzybX/AIwRahbnT/B2mX13qE42RyPFwhPcKMkn9K6j4Q+GtW8PaBI2t3k817dv5jRPKXWAf3R2zyScV1llp9jY7vsVlbW27r5MSpn8hVminQnz+0qSu/uQYvNKDw7wuDpckW022+aTttrZWXkjxXxNpWu/DrxrP4r0Gze90e7Ja6hQE7MnJBx0GeQ3QdDWyfjd4Y+x+YLHUjdf8+/lr1/3s4r1GqQ0jSRcfaBpdkJs58zyF3Z9c4zUfVqkG/ZSsn0tf7joecYTFQj9foOc4q3MpcraW3No/v3PLPBFr4r8Z+No/GGq/adK0uED7Pbq7L5qjouP4lycknr2rU+JOueM/C3ii31q2hN/4dEeyW3jT7h7liOQfRunavTKKpYVqHKpO9738/66GUs8jPFKrOjF01HlUOij673/AL255e/xu8L/AGEyJZ6i11ji3MYHPpuzioPgVo2ptqWseLNRtWs11Jj5ERXbkFixYD06AV6Suj6Qtx9oXSrETZz5gt03Z9c4zV6iOHqOalUle22liq2bYSnhqlDBUXH2luZuV9E72Wi+8KKKK6z54KKKKACiiigAooooAK5LxyCdf8NYBP8Aph/pXW0VtQq+ynzWvv8AirCkrqxjeN8nwjqYHJ+ztXO3FhfLofhzXdNgNxPp8Cb4B954yozj3ru6K1o4p0oKKXW/3q1hON2cjN45spIDFp9jfz35GEt/IIIb39hUdpoF7a/D3ULGRQ9/dpJM6L/fbnaPyrsqKf1qMElSjbVPe+23bQXLfc5XwP4gsrqzs9HSO5W7hgCyK8RAUqMHJrb8RWY1DQr2zIyZYWUfXHH64q/RWVSsnV9pBW6731GlpZnA/DZptVvJb66jYC0s47Jdw78lqpeGIJ5PGFro8qN5OjPO6kjghj8v8xXpdFdUswvKbUd1ZeWlv1f3k+z2ON1D7V4a8VXOs/ZJrnTL5F88wruaF17kelQa7rx8TWLaL4ftbmVrkhZp5IiscSd8k967mioji43jOULyWzv22uv+CPk6XOK1i1Wz8WeFLWPJSBHjBx6KBXS+JbeW78P39tAu6WSBlUepx0rQorKeJcnB21j/AJ3Go7nI+Ates5LCx0PyrpL2GHZIrwkBSo5yaX4XAjRbzII/06Xr+FdbRV1cTGSmoxtzWe/r5eYlHY5JQf8AharHBx/ZvX/gVaHxAyfBup4Gf3P9RW7RUfWf3kJ2+G34D5dGjH03/kTYB/04D/0CqXwyBHguyyCPv9f9410tFKVe8JQtu7/n/mHLqmcj8Now+natHIuVbUJQQR1BxXPaLp93L4qh8MzDdYaXcvdD3U4KA/if1Nen1h+GdFn0+81G/vZY5rq9m3FkzhUHRea64Y3+LPZvZee1/krkuGyNyuC+JLzaXq9rq1ujM09tLattHcjg/r+ld7RXJhq/sKnM1ddipK6OI8RWTaL4U0a8hjLS6VJG7Adwww4/M1P4Rtni+H91cSA+bdpPO2evzA4rsKK1eNk6fI1re9/xt97Fya3Oe+G4I8F6cCCDsbr/ALxrJ0sH/hJfF/B5iGOP9g129FT9a9+pK3xfhqmPl0XkeY3Ct/wqGwG05+0Lxj/po1afjDR1XWbPXpdLOp2XkiO6gVdzLjo4Heu7orb+0ZKXMl1k9/5un/BJ9nocANW0eWAWnhTw+s985AUvabUi92Jru7VZFtolm8vzQo3+WMLnvgelSUVzV66qJKKt6u7+8qKsFFFFc5QUUUUAFFFFABRRRQAUUUUAFFFFABRRRQAUUUUAFFFFABRRRQAUUUUAFFFFABRRRQAUUUUAFFFFABRRRQAUUUUAFZfipJH0G5WPJOASB6A81qVU1mea102aeCJZXQZ2sMgjv+lcmYRjPC1Yydk4u9vQ2w7aqxa3ujFv5oGh0W8tSpjjlVOO2R0qZHjuPGQe2IYRQFZmXpnsP5U2PQNJ1CGO7hLxrIAzLE/y5+natfTrC10+HyrWIID1PUn6mvCwuCxdaqp1FFQvGV0735VZWVtL6X8tNTuq16MItRu3ZrXzfX0LVFFFfUHlhWB8Rbaxu/AutW+pTm3tHs38yUKWMYxndgdcHBxW/SNt2ndjHfPStaNR0qkZro0/uIqR54OPc8c8B/Gbwzb+HLbTtdlnt7uyiEJeOBnjmVRgMuORkAcGskfFHwrqfxNh8R6hNdWthplq8Fin2ZmeZ3PzOcfdGAAB1r3cRwkZEaEf7oo8qL/nmn/fIr21meAjUnUjQknJNfGtL729zrsec8HiXGMXVVlb7Pba/vGP4O8UaR4s0x9S0aWWS3SUxEyRlDuABPB+orbpFVVGFUAewpa8Oq4ObdNWXRN3/Gy/I9KCkormd2FeZWF9498X3V/faJq9jpGlwXT28CvB5jybDgseK9NryDRNZ8QWXiTW18E6E+q6G145cTOI1Sf+Py2z90nsRXj5lNRlTUm+V3uo3vt5a2XX5Hq5fByjUcUrq1nK1vx0u+nzOittC+JKXMTT+MbGSIOC6CzALLnkdPSu9rgrbxJ8QXuYkm8CxRxM4Dv9tB2rnk13tbYH2dpez5v+3ub8Ob9DHG+0uufl/wC3eX8eUKKKK7jiCiiigAooooAKKKKACiiigAooqO6lMFu8oieUqM7EGWP0qZSUYuT2Q0m3ZD1dWZlVgWX7wB6Utcl4e1KSCS+b7DeTmScsdig7fY89a29Q1m1s5EhZZZZ3AIhjXcw+teVhM5w9bD+2m+X1v3aXq3boddXB1IVOSKuaVIzqpUMwBY4XJ6msyx1u1uLoWskc9rO33UmTaW+lZWsXzjxLZt9kuiIdwCADMnuvNGJznD0qKqwfMnJR9LtXv6LWwqeDqSm4SVtLnU0VnDVoUsXu7uGa0RW2hZVwzH2AqvH4itiVM1reQRMcCWSPC/nXRPNMJBpSqJX1+Xn2+ZCwtZ3tE15ZI4UMksiRoOrMcCmtPCrIrTRgyfcBYfN9PWuf1y/i1LwtPcQo6qJAuGxngj0pNR/5COgfQfyFcNfOVGT9klKNoNPvzS5TaGCuvednr+CudLRVKx1GK7u7m1WN45bdsMHxz7j2oudRig1GCw8t3lmGRtxhR6mvU+uUPZqpzaN2+d7W+/Q5vYz5uW2u/wCpdoqK7uIbW3e4nbbGgyTWUviO1+VprW8hhY8TPH8tRiMfhsNJRqzSb/q/kvNjp0KlRXirm1RVTUNStLG2WeeT5X+4F5LfSqKeIbUSItza3dqrnCvNHhTSrZlhaM+SpUSf+fft8xww1Wa5ox0NmiqUmowpqkNhtcvMhdWGNuOf8Kdq1/Hp1obmVHdQwXC4zz9a0eLoqE5uWkN/LqQqM21G2r2LdFZuoaza2MtulwrgTKWDADCj3quPEVqHTzrW7gic4WWSPCmsKma4OnNwnUSa38vX7zSOFrSXMo6G1QSFBZiAB1JqrqN/a2Ft59xJhT90DksfasybX7eSB0mtbu2WRCEeWPCkkcc1WJzLDYeThOaUu3+fb5ip4apUV4x0NqGWOZBJDIkiHoytkU+sLwpNFb+GkmmcJGpYsx7c07/hI7fHmLZ3pg/57CL5cetYUs3oewp1K0lFySdv66eZpPCVPaSjBXSdjboqlPqdtHpbaijGaEDPydT+dQWWt295cJHb29wysPml2fIhxnBNdMsww0ZxpuavKzXmnsZLD1HFy5dEalFY8viC28147a2ursIcM0MeVB+tXdM1G11CIvbscqcOjDDKfcUqOY4WtU9nTmm/8u3f5BPD1YR5pR0LdMeaJJFjeVFd/uqWAJ+grMudetY7lreCC4u3T7/kJuC1mT38GoeI9Lkh3gqWV0dcMp9CK5MTnOHp2jTkpS5krerSfra5tSwVSWslZWb/AAudTRRRXsHGFFFFABRRRQAUUUUAFFFFABRRRQAUUUUAFFFFABRRRQAUUUUAFFFFABRRRQAUUUUAFFFFABRRRQAUUUUAFFFFABRRRQAUUUUAFFFFABRRRQAUUUUAFFFFABRRRQAUUUUAFFFFABRRRQAUUUUAFFFFABUF/brd2klu8jxq45ZTgip6y/FUkkeg3LR5BwASOwJ5rlxtSNPDVJzV0k7rvoa0IuVSKTs7owrWw0OS/FlbaheNIc8qwC8e+K1fD1lp6zNdWd9PcFcoyu+cfhVW6gtrNtEntlURhwpI/i3DqanRI7fxkEtgFEsBaZV6Z7Gvk8HRp4etFypxupxWl/tJOLWutne/da6Hq1pyqQdpPZ726PW5v0UUV9seKFeV/GHxpNa6Hrvh6Xwrrp8y0dFvo4Va32svDlgeB655FeqVxLXnjLU9QfSdW8E2P9i3EjQzzHUVbMJyN2zGTkdq9PKnCFb2s4qSjZ6yUfuu1d+Rx43mlT5ItpvTa/39jmfDXxRaz8O6ba/8IP4sn8m1jj8yOyBR8KBkHPINWvD2pa34u+J+na5D4f1XRdK0+zlima+XyzOzdBt74/xr0mJrGxgitEkhgjiQKkZYDaoGABUkdzbyvtjuInb0VwTXRUzCgueVGhZyTV229HvpsZxwtT3VUqXStpZLYlooorxD0AryPQPEOseFdV1XTrbwbrV3pT3kk0DLFh0JPzAdmUkZB4OK9corkxOGlVlGUJ8rXknv6nVh8RGkpRnHmT82tvQ4O2+IN/NcxQt4G8Qxh3Cl2iGFycZPtXeUUVpQp1IX9pPm+SX5EVqlOduSHL82/wAwooorcwCvNvij4yW30fWdCk0HW1le2eNblYAYMEcNvB4Fek1neJxAfD1+Lqwk1CHyG8y1j+9MMcqPc1yY2nOpRlGEuXR9L9DqwdSFOrFzjfVdbHBaB8Sra10Owtm8MeJZTFbxoXSyyrYUDIOeRVjQta1TxR8Q7G/s9L1jTdLs7SRLn7YhjWVm+6AucEj1pbX4gT2ttFbweAfEccMSBEUQj5VAwBWh4M+IEfibWn0yLQdTtGiBMsk6gCMgcKw6gmvKo1ozlCnOvfVacrV7eZ6lWlKEZ1I0baPXmTtfyO1ooor6A8EKKKKACiiigDA8If6zUv8Ar5NN8LhX1PU5ZubkTbTnqFqc6LcRXk01jqT20czbnjEYbn2NS3+jeddi8tLqS0ucYZ1GQ/1FfLUMJiqUKV6d3Sb0uveTvrHXdX62PUnVpSlP3viS76Wtv/wLlbxssY06KXgTrMvlHvmmaiWPifSS33vLOfrirNvorNdpdajeyXrx/wCrUrtVT64qbWNLN9LBcQ3DW1xCTskC54+lVXwWJrOpiPZ2bcGo3V3yO7b1td9Nem4qdalDlp819Ja+q+8o+IAsniDS4rj/AI9yScHoW7f0rbvFhe0lWcDyih3Z6YxVCXR/tWn/AGa/unuJQ5ZZgu0qfaoP7FvJVEN5rE01v3jCBSw9Cc10QjiqVSrJUeb2lnvHTRK0tdl5X3M26U4xXPbl9ddb3X/BsYsOP+EGuMdPO4/MVoaj/wAhHQPoP5CrS6CV0KTTPtQ+eTfv8vpz0xmrFzpRmuNPm88L9jHTZ9/ge/HSvMpZVi40oxcNVGmt1vGd316I6pYqk5N36y/FWRS1T/iXeJLW/wCkVyPJlPbPY/y/Kl8Pj7dq97qrcoD5MP0HepPGhi/sUo4y7SKIh33f/qzV/RrQWOmQW/dVy3+8etdtPCyeaSpr+HH95/281a34ORhKqlhVL7T935LX/gC6xZx3+nyW0knlhsYb0OeKx5p9Y0y1xfW1vfWaABmXggdsg1talZQ39o1tNuCnkFTgg9jWW+h3s0Yt7nWZpbbunlgEj0JrbM8PXlVc6EHzWspJq3XSSlo16Xe5GGqU1HlqNWvs0/wa6kDSRXfiuykk5hNtvgDdMn+tbmox2s1nIl6E8j+LccAfjVbUdHtru3hjUtC8AAhkQ8riqjaHdXO1NR1WW5gU58sIE3fU1MKOKw/tYeyU+d3vdW1STUr62XknoNzpVOSXPy8unW/yIZliTxZpqw7fKFuQmDkY5qbxuyjRNpOCZVx71Z1TR47vyHgma1mt+InQZwPTFUrvw9cXkR+2apJNKMbCY8Ko78A9a58ThcZGjiMPTpX9pqmmktYpW1d+mmlvQ0p1aLnTqSlbl9b7kWrxpLreipIoZSvIP4Ve8YAHQJ8jptx+dS3Olma/sbrztv2UY27fvfrxU+sWX9oafJa+Z5e/Hzbc459K6Xga3scXHl1nttr7iX533M1Xhz0nfSO/3mE+2XW9GjuOYhbBkB6Fsf8A6q39VSF9NuFnAMflnOfpVa90iG7sILeR2WSBQI5U4IIHWqraJeXCeVfavLPCP4AgXJ7ZPeop0MVhlVgqXPz63uv5UrSu72Vul9ByqUqnLLmty+ve91/SMGRnHhOwG3dEbk7xnGeeBmt9X8QSxiOOzsbePGBuctgfhU9no8Mejf2ZcN56ZJ3Abe/aq40W/WP7Omtzi36Bdg3Aem6uLD5bjMOoytJ3hFNRcU04q1m309H30N6mJo1Lq60beqfX0/UzvsjWnhnUl+1QTqzZxF0Q55FaMqmDwbi3G0/ZgePccn9TVmTR4Bosmm2zeUrjlyNxJz1PrV22t1iso7ViHCRhCSPvYGK7MLlVSnJxtyp0+W972bbbtfXqY1cVGSve/vX+Vkc9ocurjS4E0+xtVh28O8mSx7nApYbS9h1G8u5Lu0Nybdt8MOcnjg4q2uh3FszDTdUltYWOTGUDgH2z0q3pOlw2BkkMjz3Ev+slfqa58NluJl7KnVjL3OrkuVWVlyqNn/4EloXUxNNc0oNa+Tv87/oVvBiwjQ43jxvdmMh77s96q6ssK+LtNZABKwO/H44zVltDlhuJJdM1CSzWQ5aPYGXPtSQaB5eo298968syMWkZ1yX44xzwKt4bFvC0sL7H4HG7urWi1qtb3fW6XXcFVpe1nV5/iT0s+q2Zt0UUV9SeUFFFFABRRRQAUUUUAFFFFABRRRQAUUUUAFFFFABRRRQAUUUUAFFFFABRRRQAUUUUAFFFFABRRRQAUUUUAFFFFABRRRQAUUUUAFFFFABRRRQAUUUUAFFFFABRRRQAUUUUAFFFFABRRRQAUUUUAFFFFABVbVJbeGwlkulLQYw4AzweKsngZrMl1rRpEaOS8hZSMMp6GuTF16dOm4znGLadua1v+D5mtGEpSTSbt2MxvD8k0Ma2WrN9k3CSNWXdtPqDmrOipZWeqSWiTPd3rqWnmbnGO1Y8l2tm7Wml6rCLOc9WJzB64rc8Oto8K/ZbC5SaYjc7fxN718rl7ws8VH2MYxkt25cy9IK/XvbRO256uI9qqT522ntpb5y0/DqbNFFFfanihWB8RtQvdK8Ca1qOnZF1BaO8RA5U4+9+HX8K36z/ABJFcT6BfwWk1tBPJA6pJcruiUkYyw7j1rfDSjGtByV1db+pnWTdOSW9mebeFPhH4R1Lw7Y6lqjXupXt5Ak81w923zswyeh966nwr8N/CnhnV11XSbSeK6VGQM07MMHrwTXD+HfD3xE0CxFjpvxA8NraKT5cMg3rECc4XIyB7ZrrfBcfjhddQ694r0HUrLy23QWkeJC2ODn0FfR5hUxUlUaxfNDXS8tV2ta3y2PJwsaKcf3Fpd7Lfve9zu6KKK+VPaCiiigAooooAKKKKACo7maG2ge4uJUiijUs7ucBR6k1JVfUbe1u7Ce2vo0ktZIysyv90rjnPtSleztuONrq5n/8JV4a/wCg9pv/AIEr/jXIQatp+qfGWzfw/cR3Kpp8ialLCcoefkBI4JB/nXPTy+Dbu4lXwz8Mptet4mKPcxKUjJ/2Sc5/Su1+GeqeFruG5s9D0kaNewEfa7OSERyr6E/3h714UMTLFVI05Sile+l9bdm0l62voe1LDRw1OU4xltbW2l+6Tb++2p2dFFFe8eIFFFFABRRRQAUUUUAFFcxFrd83xJm0EmL7GlkJgNvzbsjvWh4a1DVr8Xn9qaUdP8qcpDls+Yn96g4KOY0a0+SKd7yjs7XjvrsvK+5r0UVU1q4u7XSrm4sbQ3dzHGWihBxvPpQdlSapwcnste5boqnotxd3WlW1xfWhtLmRA0kOc7D6VcoCnNVIKa2evYZLDDMVMsUchQ5XcoO0+op9FFJRSbaRpdhRWJ471O60fwre6lZlBPCqlN65HLAdPxq/olxJd6NZXU2PMmgSR8DAyVBNM5VioPEPD/aSUvk21+hcooooOkKKKKACiiigAooooAKKKKACiiigAooooAKKKKACiiigAooooAKKKKACiiigAooooAKKKKACiiigAooooAKKKKACiiigAooooAKKKKACiiigAooooAKKKKACiiigAooooAKKKKACiiigAooooAKKKKACiiigAooooAKKKKACiiigAooooAKKKKACiiigAooooADVC7tNJtreS4msrUIg3MfJX/Cr9Zvia3kudEuIoQS+AwA74OcVx49JUJ1FBSlFNpNX1sbUP4ijeybRBo0Npf2zXEmjW0CFv3QMa5ZfXpSaHcWrX01s+mxWV3HnhUA3L6giptK1fT5rGNvtEUTIgDozAFSKp2kyal4q+1WvzQW8JRpAOGJ7CvFjUpQWGlRnGUm0nZR1T3ei05d/wZ2OM26immkl56f8OdBRRRX0x5oVhfEK6sbPwPrN1qVt9ptI7SQyQ7ivmDH3cjkZOBW7VDxHpVvrmg32j3RIhvIGhYjqMjGR9OtbYaUYVoSnsmr23tczqpypyUd7Hl/w/wDg94Xm8O2+o67ZtdXl9EJzGszrFAGGQqAHPAPUk0nhHwppHgT4wQadbwGeLUrOWWwnkkYyQMvDxnnDKRyCRmp9G1/4geDLCPw/qngu88QJaL5drfafJkSRjhdwwcHGPStPwVpHibW/Gh8b+K7NNM8m3a303Tg+5okY/Mzn1P8AnGK+sxGJxiVeeIrp0pJ2tJO9/hsk7rz0Wl0zxaVGh+7jSp2mmr6bd7vb089j0aiiivjT3gooooAKKKKACiiigArnPict03w/1tbPd532RsbeuP4v0zXR0jAMpVgCCMEHvWdan7SnKF7XTRpRqezqRnbZpmJ4BfTpPBulHSzGbUWyBdnY4+YH3znNc5qrW8nxs0caftNylhN9vKdk/gDe+f6U67+GdnHeTT6Dr2saCk7FpYLOcrGT7DtW94O8JaT4Xim+wrLNc3BzPdTvvlkPufT2rzVTxFRQpTgoqLTvft2Xn57I9B1MPTc6kJtuSatbv3fl5dTfooor1jywooooAKKKKAOD12S+8T+NZfDMN9NZabZQrJeNC215S2MLn05/nT7nwVeaPLDe+EdSuIZ1kHmwXM5aKVO+aTX7fUvDnjKTxPY2Mt/Y3kQjvYoRmRCvRgO/T+dLc+LdX1qWCy8K6TeQyGQGa5vYNkcS9+M80HxM1hPaVfrql7bmfLa/Na/u8nlbfzvzDbXd/wALon3gBv7KXIB4zkVgaVJJ/wAK/wDGbF2yLyTByeORXRWsNwPjFNM8blP7MVTJsIUtkd+lYGl2tyPAXjGM20wd7uQopjOWGR0Heg4a8Z809HviP/SUaHhfwXDrXhqxvdb1K/mmkgXyVjmKpCmPlAHrVXTr6+k+HfinTry6kuX015II5nPzFR0yfwrufBKtH4R0pHVkYWqAqwwQcVwlhbXI8M+O1NvMGkupDGPLOX69PWg3r4KGFo0JUY2c6c1J66/u7699dizNq2pQ+C/C+i6VMYb7VUWMT940AG4j35rRm+HdrFatNYavqkWqKNyXTXBO5/cehqjPomp3Hgvw1qmlwltS0pFkWBxgyLj5l+vFXpvH001obex8N6wdVYbVhe3wiv7t6D6UDpLC/wDMyT+CHJvtyq/Lb7XNe/XYg8R6l4mg0zRPDslzDDrOpOY5rmE52oOrDgYY57enFWT8Prezg+06Vq2pw6og3JcNOWDt/tL0INQeItH8TT6Vo2uMsNzrumyGSSGMYDqeqj1Ix+PNTt46nvLf7Lpfh3Vjqkg2rHLDtjjb1ZvQUGrWF9vP+0FK9o+z5r3tyra32+a97a7HKaa8z/B3XzcMTL9rbdz33LmvUfDH/It6Z/16Rf8AoIrzLS7S9X4Q67BNbzG4N02V8s5Y7lyQO9eneGlZfDumqylWFrGCCMEHaKC+GYyVSndP+DHf/FI8/wD7Nvta+J2vWEeoXFpY7Y2ujC+HcbRhAe2ec1Y8TeHZPB1gfEHhu/vENsym5t5pi6SoSAcg/Wqo1LUNJ+KOv3lpp8t/aqkYuooeZAu0YZR3x/WrfiPW77xlZ/2BoOk38Mdwyi6ubqLy1jQHP9KDy4/UnQxF0/rHPU5LXvfmfLy+V9+m9yv4tN1rfjfw2un3ktn9tsixkjbDIhyWx74yKteJUHhe2sfDWhX0tpJqtwWlu7iXc0SgAMwJ6GrF7YNafEnwzDDFI1vbWLxbwpwMKwGT2q18T/D1zqsVjqVjaR3txYSFmtZBxPGcZX9KDrqYSs6OLrwi3VU0tL3tyw5uW211fbX8DmtTsfBen2r3Fj4xuYtVQEpcLdGRmf3A7GpdT8Ra1rHw3s71ftMR+1CHUZbdSH8sdWX2IIq5B4j0yG2MGh+B7uLVGG1YvsKoqt7sOw/zitu6vfFWkeHLG4m0+DU7kNm/igXayp/sAcEjvSMaVGnONX2M+WDh73s4SturN3est7pK9r3exh+HNK8OT39rdeEvFVxBOrhpoXm3mVO6lGxzVbxdJaT+O57Xxfd3tppIiX7D5bMsTNxkkjv1qHxDJZ+KLyyXw54dvrTVFuFke8e28kRqOu4jrXS674hudN1S4s9e8PTXelvj7NPbw+cGGOQ6noaYkqE6EqekYKUXzJSdOWj0cb6LvZ2va+pDpWmw2HhzWpNM8QSalpb2r/Z4mcSeSdpzhuv4cVofCpmbwFphZiTtbkn/AGzXOeE9Kk1DW9bvtL02fSdHvLNoI4pk2eZIR94L2A5pfB/iSfw3oieH9T0HVWvrZmSMQQbllySRhs+9B15fi6eHr0q1WPJT5ZxT95xb5k1a+qTV+VfJFrw0zHxp40BZiAq4Genymsj4ZeHV1jQE1LVr+8e3t52NtAkpVVKnJY+pz/Kr3gKPVG17xXcanZvb3FxGrlMHAyGIUHvgECtb4QQSR+B0huIXjJnlyrqVOCfQ0GGXYaGMr0PaxfL+/dndf8vFa6/RnOWt1p3iqS61XxRr/wBjsBM0dnZJciMBR/Ew6k0uia1Y6H4wstN0DWp9U0m7by5YXLP9nYnAZWx0pLHTbTwdqd3b634Y/tSyklMlrexWqzMoP8LA9K6PQNS1XWNdhk0vSP7K0KFT5jXFuEeY9goHSg58HTqynT53y4jmV7Rk5763d1Hkt6xttrY5e5/su+8WapB451C9s5VmIsV8xo4RF2Kkceld94KsXsNMeNdcfVrVnzbOxDGNP7u7vWDqPiU29xc6f4t8LzzIJD5EkFv58Uiduvf/ADxTvhXp11ayateCym07TbucNZ2sv3lXnnHbtQejlfs6WYRjBc7bld2lGcd37/SS6LbpZHc0UUUH24UUUUAFFFFABRRRQAUUUUAFFFFABRRRQAUUUUAFFFFABRRRQAUUUUAFFFFABRRRQAUUUUAFFFFABRRRQAUUUUAFFFFABRRRQAUUUUAFFFFABRRRQAUUUUAFFFFABRRRQAUUUUAFFFFABRRRQAUUUUAFQX8z29pJNHCZmQZCA4zU9ZnijzP7BuvKzu2849M8/pXNjarpYapUjuk39yNaMVOpGL6tGCbi31JjcL4Zebnl0YgE/h1rU8OamtzK1pDpn2WOMHdgj5T6EYrS0Z4H0u3Ntt8vywBjtxWZG6P4zb7MQQLfE5Xpntn36V87Sw9TCSo1/apubSdoxV79mlf18j0JVI1VOny25U7avS3zN6iiivqzygrG8ca1/wAI74R1PWhGJGtLdpEU9C3RQfbJFbNZ/iXSbfXtAvtHu8iG8haJiOq5HBH0PNbYd01Wg6vw3V/S+pnVUnCXJvbT1MH4WaXq1l4e/tDW9XuNR1DVCt3NvPyQllGEQdgBisbS5tW8LfFZdCudUn1HSdeSa6thOcvbSqcsgP8AdwelZ2leIPiB4NsYtC1XwXeeIY7ZRFbX2nPkSxjhd4wSpxjritPwdo/ibXPGS+NPFtnHpv2aBoNN05XDtErfedyP4j6fyxX0NSlKnKvWrSg4STtZx1f2eVLVWduisrpnlwmpKnTpqSkmr3vp3u3o7notFFFfMHsBRRRQAUUUUAFFFFABXN+M/E1npfh3VJ7PU7IahbQO0cbSKW3gcDbnP4V0lcp4x8C+G9ehvLq6sbeG+lhK/bcfNGQOGPIBx71zYv23sn7G1/PQ6cJ7H2q9te3lqXND8TaVcaLZXF3rGnrcSW6PKPPVcMVBPGeOaz5PFqzfELTtB026s7y0ntZZLgxHc0TL907gcYPpXCpN8FbONLSW1jvpYVCSTx28zB2AwTkcc9eOK6n4eat8PG1Y2HhSxFvdyoWJ+yupKjkjc38s15dLGzqyhTdSC1W0rt+Xz2PSqYOFOM6ipzej3jZLz+R6BRRRXuniBRRRQAUUUUAFFFFABRRRQAUUUUAFFFRQXEFxv8mZJNh2ttbOD6GpcoppN6sdna5LRTY5I5C3lurbTtbB6H0p1NNNXQmrBRRRTA5/SNAmsfF+ra41wjx3yIqxhSCm0DqfwroKKKDnw+Gp4aLjTVk23827v8WFFFFB0BRRRQAUUUUAFFFFABRRRQAUUUUAFFFFABRRRQAUUUUAFFFFABRRRQAUUUUAFFFFABRRRQAUUUUAFFFFABRRRQAUUUUAFFFFABRRRQAUUUUAFFFFABRRRQAUUUUAFFFFABRRRQAUUUUAFFFFABRRRQAUUUUAFFFFABRRRQAUUUUAFFFFABRRRQAUUUUAFNlMaxMZSoTB3bumPenVm+Jo5JdDukhyW25wO4B5rDFVXRoTqJXaTdu9lsaUoqc1Fu12c3cnw+s7/ZdQvIEJ+ZYgdp+lbHhm40ZXNrp3mmRgWZpFOWx6mr2j/YJNNgaBYdmwcYGQe+ferqLCrZjWMH2ArwMuyycKkcRFw110i9n2fM7fJHfiMSpRdNqXzf56D6KKK+mPMCiiigAooooAKKKKACiiigAooooAKKKKACsP4gWt3feCdYtLHP2mW0dYwDyxx0/EcfjW5WL46mt7fwfqs13DcTW62zGVIH2yFcc7T2OKxxKTozvtZ/kbYdtVoW3uvzKPw7Ogz+D9O/s+K1CpAqyJtXckgGGDDqDnPWujijtlfMUcKt6qozXnWj/C3wde6db6jbPqiLdRLLlbw5O4Z5IHPWt/wz4B0Pw9qq6lYTag0yoyATXJdcHrwa4sJLEqMIypxtpqn+lv1OzFLDOU5RqSvro1+tzq6KKK9M80KKKKACiiigAooooAo61qKaZarcPG0gLhcA4xnvVF/ESJiZtPuhaE4E5X5frTfG/OlRg9PPWrPiRVXw3cqAABGMD05FfO4zE4v21f2dTljTipWsnd2b+7Q9GjTpclPmjdybW/oQzeIY1DS29jc3Fsh+adVwtX21KzXTRqDS4gK5Bxz9MetVrNVXwsqqoA+ynj/gNc8Nv9h6KJv+Pf7QfMz069/wBawq5li8KuaclLmhzLSyTvFfd73XXTcuGGpVdErWdvVWb+/Q2l8QHaJn0u8S2P/LYrxj1qp4buGjs9SuLeF7nNwSqocEg966U7PLOduzHPpiuf8G+X5GoeT/q/PO36Y4q69HERxtCNSrzXU7OyTT5enS3r+JMJ03Rm4wtt18yr4VvrqGzaOPTp7hWmJMisMDNdRdTC3tpJypYIpbA74rF8Ef8AIKk/67NWpq//ACC7r/rk38q2yZVKWVxnz39262038vzJxnLLFONupmReIluI0Npp9zcOVy6oM7PYmruk6tb6gzxBJIZ0+/FIMMKr+DRD/YMPlYySd/8AvZ//AFVX1Db/AMJjY+R/rdh83H93B61lRxWMp4ehiqlRSU3FONl9rTR73W76b7FTpUZVJ0oxta+t+3ceviNHllhhsbiadHK7E5yB39qs32sxW0kcC280906hvJjGSv1qn4QRfP1KTA3faCM+3NUdMfUhrOpLaRWzXBk+ZpmIIXPGAK5oZjjFQpTlO7qNrSN7JX2XVu3XRdjV4ajzySXwpdd72/A2bLW45bpbW6tprOZ/uLKOG+hpdQ1hbe7+x29rNdzgbmSMfdHvWZqtnf3BgOqalZ248weWEQ/e9iauXem3H9pSXul3scdyVCzI4yG+vpW6xeYOEoJPRrW0eblad/dva687XXQz9jh00290+9r+tti1purwXhljeOS2mhG6SOUYIHrVT/hItytNBpt3NbKeZlXjHrS2N9LNd3GmapbxRTmIlnjPysuKggtNX0y3xp9xb3loMsscgwcexFEsbi504unNtLm5mormTT0Ti/xt8rAqNJSaktdLXenyf5XL1zrVvHbWlxEjSx3MgRccY+tX7ycW1rLcFSwjUtgd8VzGq30d/p2mXKR+UBdBWXspFb+vMqaNdsxAHlEV04bMZ1Y15c6ajGLTtbeN7/f3M6mHjFwVrNtp/eVp9cji0eDUjbuUlYLs3DI6/wCFPstYS5MkhtZobVFLC4kGFYCsG+GfBVgD0Mq/zNanjFWTw9tiGEDIGA/u/wCcVwxzLF8k6zlpCnGVrLVtN79Fp/kbPDUrqFtXJq/ZJi/8JAZAZLbS7ye3H/LVV4NX7fVbKbTnvkkxEgO/I5X2IrOtDr0trF9nXT7eEoNhGWIH8qg07TYWTUo7jUoZRLxMIxtCNnrWtLG45Sjb3lJP4kopO11bW7Xe6emtyZ0KFn0tbZt9evQsf8JFhBPJpl4lqf8Altt4x61twyJNEssbbkYAqfUVz7rrWk2Z+a3v7OJeQw2sFH8629PuUvLKK5jBCyLkA9q7MsxNaVR08RJ81k7OKT82mtGvxMcTTgoqVNaX3Tv+eqZPRRRXtnEFFFFABRRRQAUUUUAFFFFABRRRQAUUUUAFFFFABRRRQAUUUUAFFFFABRRRQAUUUUAFFFFABRRRQAUUUUAFFFFABRRRQAUUUUAFFFFABRRRQAUUUUAFFFFABRRRQAUUUUAFFFFABRRRQAUUUUAFFFFABRRRQAVT1r7MdNlF4zpAQN7IeRzVw9Kz59S0iaN4Zry2dGGGUuOa5cZOmqUoTkldNLm2/wCG7mtGMuZNJ6dihH4X0tkDxy3JVhkFZRz+lLplppdjrYt7aaeS58s7gz7go46+9Zj3Uuns1jpupWz2sx+R3kGYPWtnw9HpduDFa3UVxcuN0j7ss3/1q+YwX1SpXhGjRjCUX7z037Q7379F56Hp1vbRptzm2nt/we3obFFFFfYnjhRRRQAUUUUAFFFFABRRRQAUUUUAFFFFABVLXYJrnRry3t7pLWWSFkWZ1DKhI6kHgirtVtUsbXUtOuNPvY/MtriMxypkjcp6jI5qKibi0ioO0kzzHR/B/ifR7f7Np3xGt4IMkrF5alEyc/KCeB7Cuk8Jab4mttZWXVPGkGrW2xgbZIUUk9jkc8VF/wAKn8B/9AU/+BMv/wAVWJ4e8L6L4N+K9ta2duXj1Czke2Z3Je3ZfvL6MpHrz714NPDVMLOHNC0bpaVJO3yaPcniKeJjPlleVm9YRV/mmep0UUV9CeCFFFFABRRRQAUUUUAUda09dStVgaUxBXD5Az0qXUrQXuny2ZkKCRQu4DOKs0VzSwlGTm3H41Z+a1/zZoqs0opPbVFaK0CaYLLzCQIvL3Y9sZqtb6Pbro66ZOTNGM/NjBznOa0qKUsFQlbmjey5fk7afgNVqi2fW/zMNdAk2CCTVrt7bp5Wccemau6NpkemLOschZZX3AYxtHpV+isaOV4WhNVIR95bO7f5vbyLniqs4uMno/QxoNCa3ui9rqNxDAZN5hHQ+2av6v8A8gu6/wCuTfyq1SMqspVgCD1B71cMBRo0p06KspX6v+l6IUq85yUpu9jl9A0lptJgubW+ntJHU+ZsOQ3J5xWxpOkw2DvMZJJ7iT78sh5P+FX40SNAkaKijoFGAKdXNgsnw+GjD3byilrra9tWleybNK+MqVXLXR/1uUdJ05dPNwVmMnnyGQ5XGPaotS0eK6uRdQzS2tyBjzIz1HuK06K6nl+HdFUHH3Vtvp1unuZLEVFPnvqZNpoiJdLdXl3Neyp9wydF/ClvtFWW8a8tLuazmf75j5DfUVq0Vn/ZeE9n7Pk0vfd3v3ve9/mV9aq83Nf+vTYy7HRYIGmkuJZLuaZdjvJ3X0quPD8kamG31a7htz/yy64HpmtyipeUYNxUeTa/Vp673ad3frdjWLrJt3/IzZdFsn0pdOCssanKsD8wb1qqfD7yx+Xd6pc3EYHyI3AB7E+tblFOplODqNc0NlbqlZbJpaO3mKOLrR2l5mRNoiyaPBpv2hgIWDb9vJxnt+Nak0Uc0LQyqHRhhge4p9Fb0sFQpX5I7pL5LZETrTnu/P7zDGgSRAxWurXcFuf+WY5x9DVyLR7GPTnsRGTFJy5J+Zj659a0KKxpZVhKTfLDpbW70e6V72Xki5YqtLeRhHw/K0f2d9Xu2tenle3pmtq3hjt4EhiXaiAKo9qfRWmGwGHwzcqUbN6bt6dtW7LyJqYipVVpMKKKK7DEKKKKACiiigAooooAKKKKACiiigAooooAKKKKACiiigAooooAKKKKACiiigAooooAKKKKACiiigAooooAKKKKACiiigAooooAKKKKACiiigAooooAKKKKACiiigAooooAKKKKACiiigAooooAKKKKACiiigAPIqgdG0on/jwg/wC+av0VjVw9Ktb2kU7d1cuNScPhdih/Yulf9A+D/vmpbXTrG1l823tYonxjcq4OKtUVEcFhoNSjTimvJFOtUas5P7wooorpMgooooAKKKKACiiigAooooAKKKKACiiigAqrq8d7NpdzFptwlteNGRDK67lR+xI71arG8c6lNo/hDVNTthma3tmaPjo2MA/hnNZ1pKNOUpbJM0pRcqkYx3bOD1Sfxrpc4g1L4meHbSY4/dywRq31wRmtzwN4XuP7Y/4SvWPEcevXrwmK3kgx5MaE87ccGo/BHgHw8PD9te6rYxapqF7Es9xc3P7xmZxnjPQc1V0jTYvB/wAUrfSdIZ49K1i0kma03ErDIn8SjsDXhUqM6coVayvFtW96Ts3s2no/0PaqVoTjOlSdpJO/uxV0t7Nar9T0eiiivoTwQooooAKKKKACiiigApAylioYbh1GeaWvP79f7J+N1jcj5Yta09oWPrJHyP0xWdSpyWdutjsweF+sucb2ai5Lztq19138jv8Acu7buG70zzQWUMFLAE9BnrXjU9zP/wALSPjLzD9ij1ZdGPptKYJ/76IrpoB/a/xvnl4aLRdNEY9BJIcn8cH9KwjiubS3W3/BPSrZJ7Jcznpycz02enu792lfz2ND4Xa7qGtaTqVxqtwkjwalNBG2xUARSMDj+dderBhlSCPUV418MfCNr4kg1iXWp7ifT4tUnWGySUpGX3fM7Y+8egGfStnwrbr4T+KF54csLif+x5tO+1pbySFxCwPO3PbrUUK81CPMtHpe+v8AXzOvNMsw0sTXVCdpRXNy8to20uk7769reZ6YzKoyzBR6k4pQQwypBHqK8S0/UPCvik3WvePNfj8p52Sy0z7SQsManAJROST6mrHhXWtN0nx7Zaf4Nvb/AFDQrz93c27pI8ds3Z0ZhkD1prGJtbWfnr9xE+G6kYzjeXPFNv3XyaatKd9/lZvS57JvTn5l+Xrz0oVlYZVgw9Qc15B4f8Nx+I/iL4whv7q4XTI7xTLbQyFBO5HG4jkgDPHvV+LS7fwV8UdEsNCknh07VopVntGlLRhlGQwz0PSqjiZNczjpe2/nYxqZNRjJ0o1b1FDnty6W5eZq997eVvM9RJCjLEAeprk/h/4mn8QDWJrzyYlttQe3hRT0RQO/ck5NdHqlhZ6pp82n38Cz2sy7ZI26MPSvJvhP4M8M6tBrMuoaRBcPbarLFCWJ+RFxgDmnWnUVWKj5/wBbGWX4fCTwVepWbTXLsk7XfnJb9Ts9I1zUrj4o61oc06mwtbOKWKPYAVZsZO7qetdcjo/3WVvoc15LdaG2vfGnWrCS8uLewWyga5SCQo0yhV2puHIGeuKl17QbLwL4r8NXvhtp7SK/vhaXdt5rNHKrd8E9azhXnFNtXV318ztxGWYatOnThPlm6cWko6X5Lu7vo3bs/NneW97rreLrmxl02BNHS3V4roS5dpO4K/8A1vxrY8yPbu3rt9c8V5/pP/JdNd/7BUP/ALLXNfCnwfZ+I9Hvp9cmuLiwj1CZbeyWUpGG3fM7BcbienPTFUq8r8sVdtvr2+RlUyuh7P21SfLGMab0jdvmT7y307pemx7MpDDKkEeood1QZZlUe5xXmfhGMeE/iPq/hu0uJ20caeL2OGWQv5LA8hSe3Wq3g3w3B8QLSXxV4sluLtLmZxZ2YmZYoIwcDgHk1SxEpWio+9r17eZjPJ6dLmq1KtqSUWnbV8yuly330d9baHqu9ePmX5unPWh3RB87Kv1OK8g1bw6/hz4meEra1vbmbSZLiRreCeQubd9o3BWPO0jHFReJl0b/AIWBqg+I0d99hcqNKkJf7MseOfu/xVLxTV7xs07b6bX3N4ZFTqOLp1XKMouWkbyfvctlG+rW7101tc9lHIyOlFct8OdO02x0+4bRfEE2q6ZNIGt42lEi2wxygbr+Bqh8VtT1JP7I8O6RdG0utZufJa4X70cY+8R781s63LT52jzYZf7XGfVqctO7TVkld3W6sr3X3HbCRC20Opb0B5o3ptLb1wOpz0rhR8LdAt7YSabPqFpqiDcmoLdOZN/q3OCM9RiuQ8MrOvwY8ZrdkNcC5uRKQOC2FyfzrKWInB2lHo3v2+R20spw2Ii5UKzdpRjrGz952v8AE9Px9D2remQNy5PTnrQ7omNzKv1OK8v8KaDYaH4JtvG+qNPf6paaeZ4meVtkS7PljRRwBjArC0seBtT02LWPH3iSPUNVvB5phFy5W2B6IqJ90gUnimkrpJvXV9DSOR05Sm4TlKMXy+7C7ctdlfZLq2vQ9urmfijq1/ofgfUNU02YRXUIXY5QMBlgDweOhrj/AIW62I/GN1oOkXeoan4eeIyWs1xG5+zuOqbmHK+ma6L43f8AJM9W/wB1P/Q1puv7ShKceiZFPLPqma0aFXVOUXqrXTa0ae3Zo6nS7kzaVZz3Ei+ZLAjsTgZJUE1brzrRPhtpOpaNa3fiaW71PUZYEZpGuGVYRtGFRQQFAFQ+FdUvfCmseIfDOo3k2oWum2f2+ylmbMnlY5Qnv2/WnGvKNudWT8/zM6mWUavtPqtTmlHdctk1e3uu7vZtbpaHpTuqfeZV+pxQWXbuyMeteI6RL4L1vT0134geIorvULwl0tBctstUzwoROhx61e8DahYy+LLnwtpc9/rHhW+t2GLiOQi2fHKBzztI9faojjE2tFr56/NHVV4dlThN80rw1fuNR035ZN6tdLpX6HbeDPEs+ta14iguTDFDp96LaBVPUAcsT3yaLXxLPP8AEu78PZhSyttPWfdnl3Zh37YHauJ+HfgnwvqWteKYL7R4J47LUjDbqxP7tOeBzRp3grwvJ8XdT0V9HgbT4dNjmjgJO1XLDJ61lGrWcIvTV9/XyOyrgctVevG8vdpp25VppHVe9q9evd6nsCsrLuUgj1FIjo+drq2OuDmvKfF8+mw+JLHwKuqp4e8PWdp9ouik/lNKCfliVic+/HvWFr83gPSLX7Z4D1i6t9ahYGJbYyyJOR1RweDn1rWeM5b6LTz/AC7/AIHFh+HnWUbSleeqtBtJPZyael99OayPdCyggFgCegJ60KysSFYHHXB6V5D8QJb7xDeeAZY2l0y8vZG3NtKvCSo3YB6Ec4r0bwt4Z0nw1BNFpcMimdg0zySs7SMO5JPWtadZzm0louvyucGLy6nhcPCpOfvyv7ttrScXd38tLJ/qbNFFFdB5IUUUUAFFFFABRRRQAUUUUAFFFFABRRRQAUUUUAFFFFABRRRQAUUUUAFFFFABRRRQAUUUUAFFFFABRRRQAUUUUAFFFFABRRRQAUUUUAFFFFABRRRQAUUUUAFFFFABRRRQAUUUUAFFFFABRRRQAUUUUAFFFFABRRRQAUUUUAFee6zq3j26S809/Atrc2Uu+LLXoHmRnIzjtkV6FRXPiKEqyspuPpbX70zehWVJ3cFL1v8Ao0eS+Fbr4paDpi6b/wAIxb3ltECtv510u+NeylgfmA+gNX/Atp4ym8dy614q0SNGkgMUU6zjZbIOdiIM9T1JNel0Vx08s5HC9WTUdk7W/I66mZc6nanFOW7V7/mFFFFeoeaFFFFABRRRQAUUUUAFcJ8YbW/Ww0nXNLs57u80q/SZYoYy7sh4YYHPpXd0VnVp+0g4nXgcU8JXjWSvbp3T0a+aPNU8NXj/AAWks2t5f7UdG1AoVO/z9/mYx1z2q78HLXUZLXV9e1izmtL7VLze0U0ZRlRVAHBGcZJrvaKyjhoxlGV9lY7a2c1atCrRlFe/Lmv2u02vS6X3HDfBqzvLLRtWS8tZ7Zn1ad1WaMoWUkYIz1HvTJbG7b42reGznNmdIMZm8s+Xu3fd3dM+1d5RVKglCMb7ETzWcsRVr8utRNelzyXS9Nn8BaheWt34QfXdLlnM1ne2lss00QP8Djrx6103h7UfFWu+IYbsabLoPh+CMgwXMa+fcseny/wAV2lFTDD8milp2/4JriM4+sJyqU06jVnJ3fldRbsn5/NJM4X4e2d5b+NfGU9xazwxT3qNC8kZVZBtPKk9R9KTxjZ3k3xR8I3UNpPJbw+f5sqRkpHleNxHA/Gu7oqvYLk5L9b/AI3Mv7Ul9Zdfl1ceW3/bnJf9Qryzwjeap4O1fV9Hu/DWr3gvNSa4t7m1h3xMjkclui4r1OiqqUudqSdmjHB41UIVKc4c0Z2vq1tqtjhtDs7yP4yeILyS1nW1ksIFjmMZCORjIDdCaT4qWd5dal4Ta1tJ51h1eN5TFGWEa/3mx0Hua7qipdBcjjfd3/G5tHNJRxEK/LrGKj90eX/gnCaZZ3i/GfWr1rSdbWTTIkSYxkRswxkBuhPtTvgrZ3lj4Wuor21ntpDqM7hJoyhKluDg9q7miiNBRlzX7/iFfNJVaDouO6gv/AE1+Nzgo9Pun+NV7dSWc/2KTSBF5xjPlk7hld3TPtWZ4futd+Hon0K78P6jq2kiZnsbqwj8xlVjnY69Rj1r1CuGvvDHizT9Xu77wt4ljWG8k8yW01FGlRG/2G5IHtWVSi4e9G97vbz/ADO7CZhDEJ0a/Ko8sVaV7Nx2d1qnZvo10OX1TUda1f4o+ErzUNNk0y0MsgtLWZgZsAfNI4H3c8AD2rqNW8S67pOp3tnrnhO61TTZHP2SfTofOBT+7Ih5z79KseGPCN/Dr58SeJtVXVNWEZihEceyG3U9do7k+vFdjSpUZ2bbabd+na2o8fmOF56dONOMowjbTmSvzN+69+trvfXQ8++Fmk3kOva5rp0iTRNO1Ax/ZrF8BhgcuVHC59K0viboOpapbafqmh7Dquk3AuLdHOBKP4kz7119FbLDxVP2f9dzz55tVljFi0ldWVt1ZLls76u60fc4FfHGvXkH2Gy8EazDqrDZ/pEYS3jb+8ZDwVHt1rnPDek6xB8IfFtjeWV01/LPcYXyGDTEhfmUYyQTnGK9hoqHhnJ3lK+jX3nRTziFGPJRoqK5oy3bd4u9ten9anOaHpYvvhzZ6PfRyRedpqwSqykMmUwcg9CK4nw3Jd+CrZdI1jwLPqMluStvqOnWay+enbd3DfWvWaKqVBOzTs1oY0c1lBVITjzQm72u1Z+TXrbzOU8HXHivU9UutU1i3/svTHQJaae4VpeP43I6H2qP4xWtze/DvU7azt5ridwm2OJC7H5x0A5NdfRVOlem4N7mMcfyYuGJjBLlaaS20/H1b1POtL8WeINA0q30zXPCer3t1DEqx3FhF5kc6gDBPdD6g1N4P8O6pqmoa34i8UWwtJ9Wg+yxWgbcYIMdCfU8flXf0VKw+q5pXSOiebLln7GkoSnu1fveyT2u1r+iPJPDsd14FiOk6t4Jm1ZIXb7JqWn2aytIhOQH/iBrrvCN34r1bWp9T1K0Oj6N5QS2sZVUzO399j/D9K62ilTw/JZKWi6Bi82WJUpSpLnlvLV+rSbsm/8AhrHl2k3mqeDvF3iKG48N6tqEOp3v2m2ns4d6EHsx/hxnv6VPrsmpeG/ifN4k/sLUdSsL7T0t82UXmPG6nOCB9K9KopfVnayls7ryNP7Zi6ntJUk3KPLLV6qyS9HotjzPxbo1/dazpfjqx8PC/Y2wjvdKukXzdh5BAORvGakk8R69qVoNL8H+D7/R7iQgPdXtssEVuM8kD+I/SvSKKf1fVuMrX3/roJZwnCMalJS5Phu3ZLomr2lbpf53RwHjSw1GTxh4Ik8qe8+zXDG5uI4TtU7R8zYGFBNd/RRWsKfK2+/+Vjz8Ri3Xp04NW5E197b/AFCiiitD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HWA4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KuvEWj2txdQXN4sL2oUy7wQBu6YPc/SrhTlN2iribSNWisTSvFeg6ndC1tb4ecfupIhQt9MgZrJ8XzJB428PyyyCOJRIzsxwAMd63hhJupySTTs3t2VxOStdHY0VgWnjHw7dXi2sWoLvc7VLIyqx9mIxWkNVsjrB0nzCLwR+bsKkAr6g9DWcsPVhpKLXXYakn1LtFUtY1Sy0m3Se+lMaPII1wpYlj0AA5qrrPiTRtIlWG+u9krDPlqhdgPUgDilCjUnbli3cG0jXorMttW0/VtJuLnT79SixtukQfNGcddp5yKg8IzR/8IzBcNqj38eGY3UylCQCeueRj3pujJRblo07WswubVFc6fG3hkXHk/2kvXbv8ttmf97GK3ftNv8AZftXnR+Rt3+ZuG3b65pToVKdueLV/IFJPYlorno/Gvhp7kQLqS5LbQ5Rgmf97GKdq+qWWo+HtaWzmMhtopI5DtIw23se/wBRV/VaqaUotfIXMjforD8BEnwfphJJPkj+ZrQ1bVNP0m2+0ahdRwR5wNx5Y+gHU1E6UlUdOOrTsNPS5corF0nxToWqXItrS+UzH7qSKULfTcBmrur6rp+k2/2jULpIEJwN3Vj7DqaJUKsZcji79rBzK1y7RWBb+MfD08E80d/xChd1aNlbb6hSMn8Ku3GuabAti0s5Rb7HkEocHjPPpx603h6sXZxf3BzLuaVFc8fGvhr7T5H9pLndt37G2Z/3sYreEsTQ+cJEMW3dvzxj1zSqUalO3PFq/kCaew+iuebxr4aW5MH9pLkHaXCMUB/3sYrT07VrDULq5trSbzZLYqJMKcDIyMHofwpzw9WCvKLS9AUk+peorE1TxZoOm3Rtbq+HnL95I0Zyv1wDirltqVjqWly3Vheo8WxsyR8lDj09R6UOhUjFSlFpPrYOZF+iuIbWY9P8AtMusXV9NMsiwXRgYNu9+uMepq14N8Saa+kWFg0ly10sA35gcgkDJ+bGD+dbywNVQc0rpO2z+8lTV7HW0VU0jUrPVrJbyxl8yFiVyVIOR1BB5psWq2Uury6VHIWuoUEkihDhQemT0/CuX2c7tW238irou0UUVAwooooAKKKKACiiigAooooAKKKKACiiigAooooAKKKKACiiigAooooAKKKKACiiigAooooAKKKKACiiigAooooAKKKKACiiigAooooAKKKKACiiigAooooAKKKKACiiigAooooAKKKKACiiigAooooAKKKKACiiigAooooAKKKKACiiigAooooAKKKKACiiigAooooAKKKKACiiigAooooAKKKKACuG0/T7S9+J+qS3SLIbeKN40YZG4gDOPb+tdzXnzWN7efETV5dNvfsl3bxRtGzLuRwQAVYeld+B2qa293f5oifQ2viPYWk3hm4vGRI7i1AkhlAwysD0BrE12NdX1rwiL6PeJ4d8qnoxwCQa07jQfEWtvHD4hv7NLFGDNDaK2ZSP7xPQVoavotxdeJNH1C3aFLexDB1JIbBHGBiuijWjRjGDndrm17XWi+8lq/QrfEu1t/8AhC7tvJjBh2NGQoGw7gOPSqHigSWVvoPidMl7Xy0uD6xuADn/AD3rofF+m3Gr+HbvT7Vo1lmACmQkLwwPOAfSk1a1gXwjPaX7KIktNsjDoML1H4issPXUYQT1953Xk0kOUdWYuoMuu+PLKzQ77TTYxcyY6F2+6P5Ut7p+s6R4lvNa0+xh1SC7C+ZGX2yx4HRc9RS/CrTWtfD5vp8me9bfluuwcL/jVq+0vxHbanPeaLqcEkVw257e93FUP+yR0HtWsqkYVXRi1aKtrs9bvbbUVrq5X0jUNJvYdY+z6a2nan5LG6ikTDn5Tg+4rmw7v8PPD9h5jRwXl4Ip2Bx8u88V1ek+H75JtR1LU7qGfUb2Aw4iUrHGuMADue3NJYeFg/gqHQdSdfNjywkhJOxtxIIJA9auNejTejvrHz6Pa/RPYXK2bi6bYLYfYBZw/Ztmzy9gxiuN8V6Zb6bpGk6DbTTCwu78LKWfOFJ+6D6VoDT/ABusH2FdW04w42i5Mbedt9cdM/jVlvCNi3hgaK00rHf5v2gnL+b/AHv/AK1YUZxoTUpVLq/S7+fy+8prmWxtf2bYfYPsP2OD7Nt2eVsG3FcH4agjtfDni22hbdHFLKiHOeApArbj0/xt5QspNW04Q42m5WNvO2+uOmfemaJ4WutN0XWtOE0T/bGbyGLEnBXA3cdfpmqpSjShJSqJ3a/PcT1a0NLwD/yJ2mf9cR/M1k20MeqfEq++3KJF0+BPs0b8gE4y2K6DwxYzaZoFnYXDI0sEe1ihJUnPbNUfEGgXFxqcWs6PeLZ6lGuwl1ykq/3WFZQqw9vU1tzXs/n+uw2nyoua7oenavHELqMo8UgeOWM7XUg9jWBaW8WpfEm++3KJRp9vGLaN+QMgZbHrU0uheIdZliTxBqFolnE4cwWYYeYR6k9qt6/4fuZ9Sh1jRbxbPUIk8s71zHKnowq6c4017N1N015K9uvn1Bq+tiD4madZXHhW7uZY0Wa3XfFIBgg5Axn0PSsTxLaxXtl4PtJ22xSsiPzjgqtaGs+H/FGu6dLb6pqFjGAuYobcMFd+xdiM4HoBVTxppzFPC2lzSlH80Qs8Z6HAGRXThZKKhDnu05PTp7pMursdpLpthJYGwe0hNsU2eXsGAK8za5uI/BNxpSzP9lXVfsgkz0iznGa6ubT/ABtJEbH+19OEBG03IjYTbfXHTP41eTwrpy+FzoJ3mI/MZf4i/Xf9c1jQqww69+XNdp6dLdfUck5bI0rXTLC309bCK1hFsE27CgII9/WuG0JRozeMV0/OLYDycHO3hv5f0rYt9O8bW8IsY9W057dRtW4eNjMF+nQn8am8JeGZdHudVW5mS5t7wrtLMS7DB3buO+felCUaUKnNNSvbTXXVA021oSfD7T7S38MWs8caPLcp5s0pGWdj6mrB0PT7GfUtRtA0UlxAwljVsR5x12+tZltofiTRd9toOoWcliWLJFeK2Ys9gR1FXNH8P3Vu17fajffbNSu4zGWA2xoMcKo9KirJc86iqaS6a3euz7W/4Ya2SsYeg/8AJIrj/rjN/M103goD/hE9L4/5dk/lVXQfD81t4NbQr6SPe6OrNESQNxODyBTPC2n+JNNMFjeXWny6dboUUxq3msP4c54FViJwqxqKMl8TfqvIIpqxQ0KaPw74j1nS5zstWU31vnpt/iA/z2qz8OYJJrO7125B8/UpzIM9kBworP8AilYpe3ukQQOy3txK0I294z97PtXbWdvHaWkNrCu2OJAij2AxRiKi9gpr4p2v/wBu6fi/yCK963YloooryzQKKKKACiiigAooooAKKKKACiiigAooooAKKKKACiiigAooooAKKKKACiiigAooooAKKKKACiiigAooooAKKKKACiiigAooooAKKKKACiiigAooooAKKKKACiiigAooooAKKKKACiiigAooooAKKKKACiiigAooooAKKKKACiiigAooooAKKKKACiiigAooooAKKKKACiiigAooooAKKKKACiiigAqpBptlBqU+pRQ7bq4ULK+4/MB046VbopqTV7PcAooopAFV9RsrbULOSzvI/MgkGHTcVyPqOasUU03F3QDIIo4IEhhQJHGoVVHQAdBT6KKTdwCiiigAooooAKKKKACiiigAooooAKqX+m2V9cWtxdQ+ZJav5kJ3EbW9eOtW6KcZOLumAUUUUgCiiigAooooAKKKKAKkum2Uupw6lJAGuoVKRyFj8oPXAzj9Kt0UU3Ju12AUUUUgCiiigAooooAKKKKACiiigAooooAKKKKACiiigAooooAKKKKACiiigAooooAKKKKACiiigAooooAKKKKACiiigAooooAKKKKACiiigAooooAKKKKACiiigAooooAKKKKACiiigAooooAKKKKACiiigAooooAKKKKACiiigAooooAKKKKACiiigAooooAKxr+71qPxPY2ttb2jaZJGxuJHlAkVucYXOT+R/CtmuF8Q/wDJXtA/69JP/ZqDzM1rujTg03rOC0dt5Jdnp3XXujuEkjdmVJEZlOGAOSD70NLGsixtIgdvuqTyfoK4f4c/8jb4v/6/R/NqTxd/yVLwv/uS/wBaDlWcN4OOJ5N58tr/AN/kvt8zt5p4YcedNHHnpuYDNR311HbWMt0XjwqFlLNgE4yBmvLdSj0mHxhqrePbO8kjll/0Gc7zCsXYDaeO1dHpOg+H5/Cd9Da6g2saYxaaCOSTesDBTgDuCM9/yoMKGdV8TOdOnCKa5tHL3lbZyjy6J9LXND4fa/JrPh2K+1C4gFzLLJ8gIGBuIAA+ldPXnHwm8N6HeeF7PVLnTYZLxZnYSnOQVbj8q7Hxjqj6L4Yv9SjUGSGL92D03E4H6mg1yfGVllcMTi7WUFK9221a7b0Wv3mlLcQRMFkmjRj0DMAad5sfmeX5ib8Z255x64rg/DPgXStQ0iHUvEIm1LULxBLJLJMw2buQFwRVHwzpcuj/ABaexa6luYU08/Z2lOWWMkYUnvg5oI/tfGQ9jKrQSjUkkveu1f8AmVl+DZ6R9ot9jP58W1Thm3jAPpTo5I5F3Rurr6qcivKfh74Ys9dn1ibVWlns4tQkWO1EhVC+eWOMZOMCtTQ7WPwz8TpNH015I9NubIzmBnLKjDPIz9P1oM8NnuIqQpVqlFRpzly35ru92k7Wta6738j0GWWOJd0siRr6s2BSxyJIu6N1dfVTkV5x4U0eLxxJdeIfELS3NuZ2jtLQSFY41XvgHrTtV09fAviHS7zRpZY9MvrgW1zZtIWQE9GXP40Fxzut7JYt0v3Da15ves3ZS5bWt/29e3Q25fEkh+IkeiieBLFLNpXbcPmcngE9selJ401u9stY8Ow6ddqsF5dmOfaqsHXjjJBx1PSubl8N6HJ8Wjpr6bCbRrEzNFzgvn71SfErSIbWbwxpWkAWCNdusZj/AIC23JHvQeRWx2YLB4mpL7NSytJ3+KC5VotLefqj0kXEBl8oTRmT+7uGfyqSvO/GPgjQ9L8LXepaelxDqFpH5y3XnuXZh1zk45qt4o8RXVzofhvT5dRGnjVIVkvbvdtKoAM4PbPNB69bPamDc44umlJJNWldO75UrtRs779LanpKXFu8nlpPEz/3Q4J/KnSyRxKGkkRATgFjjmvI9Uj+G0dgy6PdXg1FBmK4tRM8m/1JPB5pfFGo6lq3wr0+bUYpIr1b9Ii0iFS5GcPg/Ufjmg5ZcT8kKnNGMpRi5LknzLTdN2Vnr21PWhLE0hjWRC45KhhkfhXPfEbXZ9B8NTXVm0Quiyogc5I3HG7HfFS+F/C2m6IRdxrJLqEkeJ7mSRmaQnk9TjrXP/GzTrKTwydSe3RruOSONJT1CluRQd2a4nGU8prVrKE1FvR3svW2/wCF+p0uq6mY/Ct3d2t1GbqKyaVSpViGC5zj61H4L1SS88JabfaldIbieLc7ttTccnsMCsu+8O6JpXhHUbzT9Oht7iTTXVnXOSCmTWP8P/Bek6r4Vs77W1lvpJY/3StKwWFMkAKAR+dByPFZisfCEYpt027cz5fiWr929+m3zPQdRlnTTZ5rJYpJ1iZog7YVmxxk+lVPD95fSaHbXGtra2124/eLHICmc8YOSP1NcN4ZaW00jxnoPnyTWtgri38w5KqVbj9BWXrasfgvoQjwG+0ptPocvQZVOIJJfWFB6U5NxvpeM1F9O+z7dD11riBZBG00Yc9FLDP5VJXC6j8P9DGg3E0/2ibU1haRr1pmMhkAznrjGe2KxW8R6tL8NdFt4bllv9RuPsf2gn5goJBOfXGBmg7aud1cJKSxdK3uuSs73s0rPRWd2u68z1AXEBl8rzo/M/u7hn8qckkchYRyKxU4bBzg+9cfH8N/DqWIQLci9Az9tE7ebv8A73XH4Yqj8HIriFvEEN1J5twl+Vkk/vMAcmg1hmWMhiqVDEUVH2l9VK9rK9n7q1/DzPQKKKKD3QooooAKKKKACiiigAooooAKKKKAGSzQw7fNlSPcdq7mAyfQUTzQwJvmljiXONzsAM/jXA/H6xa4+HsuoQrmfSrmK+jIHI2Nz+hP5Vg/GAP42tvDfh2xlx9utpdUcrzhUiyn/jzAV7GDyuOJjTm52UnJSdvh5Unfz0OGvjHSc48t2kred3b8z1yWWOKIyyyIkY6szAAfjXE3uv6onxn03QIrwf2XPpT3DwhFIZwxw27GenviuQ8Zay/iT4QeFNNjbNzrtzbWki+6HEgP0K07xzoP9rfG3Q9EhvJ7K1/sYrMYH2O0Ks2UB7ZwBn0ruweVwpOXt3q1UW17cul/W97em5zYjGSml7NdYdd79Put957DDc20zskNxFIy/eCOCR9cVKxCgsxAA5JPavF/ih4R0XwJpmn+KfCcMul31tfwo5jndhOjHBDhic1reNFuvGnxMg8EveXFpo1nZC9v0gfY9wWPypkc45H6+1ckcqpVFGrTqP2bUm21ZrltfRN3vdW169DZ42cG4Tj72lkno77a2XZ30PTIru1lR3juYXVPvMrghfr6VgfETxH/AMI94J1DWrKS2luIoC9uruNrnIGR64zniuL8f/DPRNH8IalqXhJZtHvLe0kLiKd2juI9p3o6sSDkZ565rL1/SNMvf2a7HULqyilurHTFa1lYfNESwBI/Kt8Jl2DnOlVjNyi5qLTjZ99dWrP17mdfFV4xnBxSkot3vp+R6t4U1SPUdB02WS8gmu5rSOSUK65LFAW4HTmk8Z6x/YPhjUNUXyTNb27yRJI2A7AZArD+HHg7wvpmkaRrVholpb6i9jGWuEXDksg3c+9P+MekabqfgHVJtQsoriSztpJrZnGTE+37w964lSwzx8aab5HKz0Xfa19vmdHPWWGcnbmt38vQvfD7Xf7Z8I6ReXl7byX91apJKqsoO4jJ+UdK3ri5t7fH2ieKLPTe4XP515b4G0Hwv4f+GWn+No9CtP7UttL+1G4C/Oz7Dk596b4D8Aab4s0GDxT4387WdR1RftAWSdxFbo33VRVIA4xXVicDhVUq1XNxgpNfCr3u9Eua1kura9DGjia3JCHKnJq++ltNXpuz1hWVlDKQQRkEdDS15XoNvN4B+KNn4Xs7y4n0DW4JJLaCeQubWVBkhSedpA/ziut+KniCfwz4E1LV7UA3SII4MjgO7BQfwzn8K4quXSVenSpS5lUtyvbd217Wd0zohil7OU5q3Le/y1/I6KS6to5RFJcQpIeiM4BP4Vxmja9qtx8Y9c8PzXW7TbXT4ZoYfLUbXbGTuxk9e5rL8O/CXw3caNDd+JI7nV9YuYxLcXkt1IHDsM/JgjaBWN8PbC48N/F/xRa3t/Pfx2mlRtDNM2ZDCMFVY9yBxn2r0KGDwfJXVOfPKMesba80dYu7/Gz1OWpXr81Jyjypvo/J6PRfqewzzwW6bp5o4l6Zdgo/WnRukiB43V1PRlOQa8h8AeFbP4iWEnjLxoZdSN7K/wBjsjMywW0SsQAFUjJ4NTSacfhr8QdDh0W4uB4f12Y2kthLK0iwS4+Vk3ZIH/16wnlVFTlh41L1Yp3VvduldpO97rXpZmscbPlVVw9x21vrrs2rfqesSyRwxmSWRY0HVmOAPxoaWNYvOaRBHjdvJ4x65rH8daUuueDdW0llDG5tXVQf72Mr+oFeXy61Lq37P+jabG5+2alLDpBHcEPtb8lWufB5d9ahGSlb3lF+Savf8H9xpXxXsZNNdG1526fij2hJY5IhKkiNGRkMDkEfWue8U6prkMmkN4ct9OvIbi7CXbzXAXbF3Kc8n6ZPtXnmj6s/hr4L+KNIlkJudCmuNPTPUhj+7P4h6r+I9IXQ/Dnwt0zYA8Wowlxj+Nl3N+pNehQyiMK3vSuuaSV1o0ouV915fectTHOVPRW0Teuzbtbb1+47fxv4un0nxn4Y0O1mtkh1C5cXjswLIqrkL7Zz19qi+L3iW+0fwzZX2gahGksmpwW8joEkBRicryCB/OuY+KfhnQJ/it4S87SrZ/7UuJft2V/1+1Rjd64p3xv8O6V4f+HltZ+HbC300TaxbtiJcDzMMAx/SunCYXBupg1bWW90rP3mnfXy002RlWrYhRr9ltq7rRbaHrZurdZVhe4iWU4whcBj+FTV5lq/wn8L/wDCNXVxcrdz6ytu0p1N7lzMZQCdw5wBntjGK3fgzql5rPw00e+1CVprkxtG8jHl9jlQT74ArxsRg6Kw7r0JuSTUXdW1abTWr00fZnoUq9R1fZ1I2urqzv8Afou5F8TfFlx4fudBs7KW2V9Q1OK3uGdgWjiJBJx2yOMnpUvxU8QXGl/DvV9W0LUIlvLZEKSR7JNhLqOhyOhPUVyHx28P6LP4h8LXs2mwPcX2rRW91IV5li4G0+1X/it4Y8P+G/hJ4jGhaTbWAnjiMohXG/Ei4z+Zr1MNhsG1g3Z80pa6Kz95J3127aa+RxVa1e9fsl3d1p00O+0bUI30XTZr26iWe4tY5G3sFLMVBJA+vpWlXl/hv4V+G9T8L2d14iS41TU7m1R3u5Lhw0eVGBGAQFCjGOO1c/oPjHVvD/wT1eb7U1xeadqMmm2c8x3EDcArHPXAJ/IVzSyqniJSWFneSkotNWXvNpNO7006pGyxs6STrRsrN73enfT/ADPapbq1ilEUtxCkh6KzgE/hUrsqIXdgqgZJJwAK8GtrX4NRWCjxBrba/rcibri7jmnmkMh5O0x5C4PSrPhHWNQufAPjTRZf7Tu9JtLOVtMvb2Bkd4ip+RiepHFaVMh93mi5aNJ80eVO7teOuvo7O2pEcy1tJLVPZ3tZX100/E9qa8tFVGa6gVZPuEyDDfT1p888MChp5o4lJwC7BR+tePfDj4aeH9d+G+nX+vrcX95cWmYZGndRapztWMAgDHXpyarfCDwhY+NPCn9o+MZrnWRbyvZ2cM07hIY0OM4UjLHPU+gqKuV4SmqkvbO1OXK/d3ve3L72uzvexUMZXk4L2avJXWvpvp59LntqsrKGUggjII6GlrzT4FNNaDxP4f8AtE09npOqvBaea25kj/u5/CvS68vHYX6rXlSve1tfJq6/BnZh63tqanawUUUVyG4UUUUAFFFFABRRRQAUUUUAFFFFABRRRQAUUUUAFFFFABRRRQAUUUUAFFFFABRRRQAUUUUAFFFFABRRRQAUUUUAFFFFABXC+If+SvaB/wBekn/s1d0enHFcfpPhfWD4ri13XtWhvXtomjt0ih2YBz1/Og8bOKVWsqVOnBv34tvSyUZJu+t/SyZmr/bPhPxdq93Hod3qmn6m4lVrRdzI3oR+J/Sqxj8Rar8Q9E1m90a4tLNd6xoVLGJcHmQjhSSehr0uig55ZAnaCrS5FLnUdN+bm3tdq99Ohxd5rniPTby6tdW8MzatavITby2Me8FOwZecH61D4C0O+jk13UJ7D+yodTOILMnmMYPJA6deld1RQbrJ7141atVyUb8qdtLpre12rPT8bnnvw8utY0O2g8NXnhvUdyXDA3ar+5Ck53buldn4i0yPWNEu9MlbatxGU3f3T2P4HFX6KDfBZasNhfqs5ucLWV0vhta2m+nU4DRda8TeH7CPR9T8MX+oSW48uG5sxvSRB0ye1Q+GLTxFJ8TH1fWdPkgWeyO3apZIhkbULdN2Bk/WvRaKDjjkcr0lOvKUabTinbp3aV321/M474W2V5ZWusLeWs9uZNSkdBKhXcpxgjPUU25sbxvi3bX32SY2Y09kabyz5Ybnjd0zXZ0UG8MnhHDUsPzO1OSl62dzz3TY9d8D3d3ZwaPc6vo00plt2tfmkiJ6qV61J9l1vxh4gsLvUdLm0nSNPk85Ip/9bNJ2yOwrvqKDGORRUVR9rL2Kd1DS2jule1+VPpfyvY4LxNFqmkfEGDxJbaRdanavaG3dbZdzoc+lHilNR1i98J6gmkXsOy7LzxNGWaFcjBfHTpXe0UDqZIpqrH2j5JyUrWWjunvvrbbzMXx3BNdeD9Ut7eGSaaS3ZURFLMx9AB1rldQ8L6hfeEfDt5aW6f2ppkKH7NcLgSDAyhB6HjvXolFBvjcno42pKdVvWKj6WfMmvNM4L/hIdde2az0rwPeWd+67PMkjCQof727AyBTfHOla5J4H02znabVdQS7iaZ4osnvnhR0HrXf0UGE8llWpTp1q0pcy5eiSXokk35v5WEX7o+lc18TdKvNY8I3FrYR+ZcK6SKmeX2nJA966aig9TGYWGLw88PPaSafzOKj1XUtZ8L6nYSeHNTsZE09lUzRkeY+3G1R1Na/w9t7i18GaZb3UMkEyQ4eORSrKcnqD0reooOXDZdKlWjXqVHKSi47JaXT6eh57pmm6gl345Z7G5UXQP2cmIjzflf7vr1HSs/UtJ1R/hTolimnXbXUVyjSQiFt6Dc3JXGR1r1Kig8+XDlKVOUOd6xlH/wACnz/hsVdURn0i6jRSztA4CgZJO08V55pfhfUr74Y2FsInstVsrhriBZ1KEMGPBz0yP6V6bVDxBpcOs6TPp08s0SSj78TbWU9jQdeZZVDFt1JK75JRte17tPfo7pWZzEXirxM8As/+ENv11LG3e2Bb7v72/piqnwYWdY9e+0yLLN9vPmOvRmxyR+NWh4d8brbf2evi6L7JjZ5hth52z6+vvmuj8L6HZ+H9JTT7PcwBLPI/3pGPVjQeTgcJja2NpVq/PampfFybtWslDfzk/ktzUooooPrgooooAKKKKACiiigAooooAKKKKAKWv2Capod9psigpc27xEH/AGlIry34E6Pr41Oa+8R6bd2baZp8el2n2iJk8xAzMWXI5HQZr1+iu/D5hOjhqmHS0nbXt3t6rRnNVwsalWFVv4fx/wCGPEvCXhnXYvixDp13pl0mg6Ld3d5Z3DRMInMuNoDdDgk9Peut1HTtQf48aXqa2Ny1imjyRvciM+WrljhS3QH2r0CiumvnNStU53FfA4/fe79W22Y08BCnHlT+0pfdsjgPj1p2oap4EW102yuLyf7dA/lwRl22huTgdhUHjjRPEGl+MbPx14XshqMqW32XULDeFeaLqGUn+IensK9GorLD5nOhThTUU0ua6fVStdP7uhdXBxqSlJuzdvla+v4nkvi7xB4y8X+F9Q0nR/BmraSslu/2m4v02ttAyY40HLs3Tj1rSh8O6pqPwAj8PLbSQai+mCMQTLsYODnaQeh4xzXpFFaPNeWEIUaaioyUlu9V3uSsFeUpVJttq3TY4X4Y+INXu7Wz0PUfCOr6U1lZrHLc3KbYmZAFwp/iz1rpPGWnTav4U1TS7cgTXVrJFHnpuKnFa1FcdbFKVf21OHLre2r136m9Oi1S9nKV+h5d8PbvVLzwza+Atc8HaxYpHYvaXN5IgEGApAKt3z7VB4b1Txh4A01fDeqeE9S160tSUsb7TVEm+LPyq69VI6c16xRXbPNYzlNSpLlk7tXfxa6p3ut7W2sc8cE4qNpu60T027M848KaT4i8ReO08beJdPOkwWcDQaZp7uGkXd96R8dDgnj/AArq/Hnh+LxR4S1DQ5JPKNzHiOT+44OVP5gVuUVy1swqTrQqxSjyW5UtlbVb+euu7NoYWEacoPXmve/W55fovi/xpoWnw6JrfgPV9Rv7ZBEl1Y4eCcDhWLdF465qt8PNJ8UN8Utf1TxTp7xDUNOj5RSYUBIxCH6MVXrj3r1miup5rFRqKnRjFzVm1funpd6bbGKwTvFym2ovTb017nk3h9/FXw0W40JvDd/4h0ITNJYXOngPLErHOx068HvVvTdP8SeNvG2meItd0iXQ9G0jdJZWc7AzzTEY3uB90D0PpXp1FE83cnKoqaVSSacteujdr2TfV/kOOBSSjzPkWy06ba72QV4n4P8ADOuW/wAUf7JuNMu49A0vUrrUra4aJhE7SKAiq2MHBJ/WvbKK5sFmE8JCpGKvzq3p0uvOzf3muIwsa8oyb+F3/wCAeJ/Ebw1rt18SDp1hpl1NouuXFncX08cTGONoSQ25gMDIx19q6r4u6bf32q+DWsLG5uUttXSSYwxFhEgH3mx0Hua9Corq/tmpek+Vfu0163XLd+drL5GP1CFpq/xO/pre333+885+Lun6wmveGPFGlaVcaqmkXDtcWtvzKVYAZUd+lZ3xJn1nxd4CsJ7fwvq9nMmtQN9llgJm8tc5kKjkLz3r1eiooZq6Spe4nKns9drt27bvcdTBc7n7zSluvPa/4FPWEeTRbyONWZ2t3VVAySSp4rlvgdY3um/DLSrPULSe0uY/N3wzxlHXMjEZB5HFdrRXFHEtYeVC2jaf3Jr9TodFOqql9k199v8AI8/+NOk6te2Oi6po9i+oTaRqUd29rGfnkQddvqfaqHjjUtX8YfCjxBFD4U1mwuMRpDb3EJ82b51JKoOcCvT6K66GZ+yhSTgm6bunr3vbsY1MHzym1KykrNfKxQ8NxyQ+HdNilRo5EtIldWGCpCDIIry7wl4JvNb+HHijw/qltcadNd6vPNbNPEV5yCj4PVSR1+tewUVnh8xq4dT9no2079mm2vzKq4WFXl5tkmvvPJ9C8Q+IvDllFpeofDG9uNTgQRi602FDBPjgNvA+XPfNay2fjS7+H3iWbxIwkvr+3lNpptugf7MpQgRhgMux+p9q9CorapmkZS5o0op3Tb1ezvpduy9PyIhg2lZzbVrdPxtucv8AC21urL4baLZ3lvLb3EVmFkilQq6nngg8g1kfAXTtQ0vwIbXUrK4s5/t07+XPGUbaW4OD2Nd/RWFTHynGrG38SSl6Wv8A5mkcMouDv8Kt+X+R5/8ACfTtQsfEHjWW9sbm2judYaSBpYyolTB+ZSeo9xXoFFFY4vEvFVXVkrXt+CS/QuhRVGCgn3/F3CiiiuY2CiiigAooooAKKKKACiiigAooooAKKKKACiiigAooooAKKKKACiiigAooooAKKKKACiiigAooooAKKKKACiiigAooooAKKKKACiiigAooooAKKKKACiiigAooooAKKKKACiiigAooooAKKKKACiiigAooooAKKKKACiiigDCvfEtva+JoNCa2maWbbiQEbRnP49q3a8817/krGn/SP+teh0Ho4/D06MKLgviim/UKKyb/AMSaHYzGG51OBJB1UEsR9cZxVqy1TTb22a4tb2CWJBl2Dj5R7+n40HJLD1oxUnB272ZcoqK0ura7jMlrcQzoDgtE4YZ9Mii7ube0hM11PHDGOrSMFH60GfJLm5baktFYkfizw7JKIl1aDcTjnIH5kYrZjdJI1kjdXRhkMpyCKC6lCrS/iRa9VYxH8S26+KV0D7NN5p/5aZG37ufrW7Xnc/8AyV+P6D/0CvRDwKDszDD06Kpci+KKb9WFFVbbUdPupTDbX1rPIBkpHKrEfgDVqg4JRlF2krBRQTgZPArHuvFHh+1lMU2q24cdQpLY/EZoKp0alV2pxb9Fc2KRmCqWY4AGSfSq+n6hY6hF5tjdRXC9yjZx9R2qp4mvrS10m7jmu4IZXt38tXkCsxwegPWgqFGcqiptanNXHj9pL2SHStHmvUTOWDEEgd8AHiup8Pal/a2kxX3kNAXyDGxyQQcVx3wqvdNs9IuftV5a28rzdJZVUkADHU9Otd7bTwXEImtpo5o26PGwZT+IoPTzalRoTdGnStZ/Fd66fcSUUVlX/iTQ7GYw3WpQJIOqgliPrjOKDyqdKpVdqcW35amrRVXTdSsNSjMljdxXCjrsbJH1HUU+5vbO1kSO5u7eB3+4skgUt9AetAnSmpcrTv2J6KoaprWlaYQt9fQwMf4Sct+Q5pNM1zSdSfZY38Mz/wBwHDfkeaC/q9Xk9pyvl72dvvNCiioL28tbGEzXlxFBH/edgKDKMXJ2S1J6Kx7XxR4fuZhDDqtuXPQMSoP4nitCW+s4rhLeW7t0mkxsjaQBmz0wOpoNZ4erB2lFp+jLFFFZeo+IdF0+UxXepQRyDqoO4j6gZxQTTpTqvlhFt+WpqUVR0zV9M1MH7DfQzkdVVvmH4Hmr1BM4Sg+WSswoqjqer6ZpuPt19DAT0Vm+Y/gOai07xBouoS+VZ6jBJJ2TO0n6A9aDRYes4c6g7d7Oxp0UUUGIUUUUAFFFFABRRRQAUUUUAFFFFABRRRQAUUUUAFFFFABRRRQAUUUUAFFFFABRRRQAUUUUAFFFFABRRRQAUUUUAFFFFABRRRQAUUUUAFFFFABRRRQAUUUUAFFFFABRRRQAUUUUAFFFFABRRRQAUUUUAFFFFABRRRQAUUUUAFFFFABRRRQAUUUUAFFFFABRRRQAUUUUAFFFFABRRRQB55r3/JWNP+kf9a0fibrVxZ28Gl2LMtxd/eZeoXpgfU1na9/yVjT/AKR/1qP4hkW/jbSrqb/U4Q89OH5/nQfXUaUKlfDcyvane3dq9jX8P+BNKtrRG1KL7XcsMvuJ2qfQAfzrM8YeFl0ezl1XQpJIFVCtxDuJBRuDjP16V6GCCAQcg9DWV4vmig8Mag8xG0wMoz3JGB+poPJw2aYueKi5Sbu9V09LGF8KHWPwtPIxwq3Dkn2CisOwt7nx14hnnu5pI9Otz8qKeg7Ae56k1p/D2N5fAeoxR/fdpVX6lBSfB6aP7BfW/AlWUMR3xjH9KD1K0nQni8RD400k+192bE/gjw7Ja+StkYjjiRHO4fietZfg7T9e0PX5tNaN59KOSJScKvcEe/YgV3FV1vrNrxrMXUP2lQCYt43flQeLDMcTKnOnP3011u7ea7HBz/8AJXk+g/8ARdTeJtdvNevz4f8ADuWU8TzqeCO/PZffvVDW7NdQ+J0lk8jxrNHtLIcEfu6d4WvH8H67No+rRIsM7ArcAfkc/wB3+VB9A6UHCnViuapGnFqP6+dux2nhfQLTQbEQwAPMw/ezEcuf6D2rXoUhgGUgg8gjvRQfI1qs603Oo7tnAeP9SvtQ1qDwxprlPMx5xBxuJ5wfYDk1q6d4D0G3tglxC91Lj5pGcjn2A6VhKy2fxdZrngSt8hP+0mB/hXo9B7eOxFTCUaNKg+VOKk2urfmeaeKNCm8J3EWtaHPKkIcK6Mc7c9j6qfeug1mz0vxL4aTW54WaRLR3jw5G04yRx15FTfEueKLwjcpJjdKyIg99wP8AIGqnhiKSL4Zv5mfmt5mAPod2KDX6xUq4WliZP31Llv1asYXw78N6TrWlT3GoQPJIk20FZGXjAPY16HpWn2ul2KWVmhSFM7QWJ6nPU1yfwg/5ANz/ANfH/sortqDkzvEVZYqpTlJ8qe19DF8cXNzaeF72a1LLKEA3DqoJwT+Vcx8PND8PahpHnXUcV3eFj5iO3Kc8cf1rv5kjkiaOVVaNgQwYcEe9cZqfw+spJjcaXeTWMmchR8yg+3Qj8zQPAYulHDyoSm6bbvzL8nbUni8Fx2XiC31HSbx7OFTmWLlifYZ7H3rG+LrtHqemSR/fVGZfqGGKSPU/EXhLVre11e4+2WUxwGLbuM8kE85Gehp/xXdU1jSJH5RQWPuAwoPUwkK6x1KVWSmmnZrqrPfrf1NPw/4LtHgW+10PeXs3zuHY4XPb3NU/F/g22tbJ9U0TzLae3/eGNWOCB3XuCK7yJ1kjWRGDIwBUjuDVbWZo7fSLuaYgRrCxbP0oPHpZri/rClzPfbp6WMfwXr/9peG2u7th5tqCs7euBnP4iuT0eyuPHGuXF/qErpYwnCop6Dso9OOpp/gG3mk8Ia8YwcSKVQe4U5/nWr8IJo20a6gGPMSfcw74I4/lQetWpxwP1mrQ+JNJeSe9vyNK68D+HZrXyUszC2OJEc7gfXnr+NcNFa32n+OtO06+mMxtp0SJz3jzkfzr16vOfFM0UvxP0xIyC0TRK+PXcT/Iig58nxterKpTqSclyt6620Nf4l65cadZQ2FixW5u8jcvVV6ce56U3w74F0yC0SXVIjd3Tjc4ZjtUntjv9TWV8S/3HizSbuYfuAFznp8r5P8AMV6KrBlDKQQRkEd6DGtWnhMDRVF257ttbvXa/kcF4o8G/YlXU/DYmiuImB8lGJJ91/wrX1bXL/SvBq319biHUWURhCQRvP8AFx+eK6K6uILWBp7mVIol+87HAFcZ8WCtz4dtbm3kWWFZ+WQ5ByCByKBYTETx1SjRxCulLd7+lyDwj4Rh1G1Gsa80t1Pc/OqMxAx2J9Sau+I/A+ly2Uk2lx/Y7pBuTax2sR2wen1FZmkaT4t1XS7eaPX0htXQbFRjkKOMcD+tXB8P/OIfU9eu7gAc8dPxYn+VB3VcRKniHOeKtZ/Ck2l5W0Rc+GuuTanp8tneOXubUgbm6sp6Z9x0rra5vwbo2haeZLrR7w3TOux3MobAznkDp0rpKDw8ylSliZSoqyfRq3roFFFFBwBRRRQAUUUUAFFFFABRRRQAUUUUAFFFFABRRRQAUUUUAFFFFABRRRQAUUUUAFFFFABRRRQAUUUUAFFFFABRRRQAUUUUAFFFFABRRRQAUUUUAFFFFABRRRQAUUUUAFFFFABRRRQAUUUUAFFFFABRRRQAUUUUAFFFFABRRRQAUUUUAFFFFABRRRQAUUUUAFFFFABRRRQAUUUUAcTrOk6lN8R7LUYrOR7RNm6UYwMZz3ra8ZeH49f03ydwjuIjuhc9AfQ+xrcooO+WY1eanKOjgrI8607WPF2gRrYXmjS30cY2xsqljjt8y5yPrRf2virxVC731sbGziRnjgAw0jgcDB5/PFei0UHV/a6jL2kKMVPvr+C2RzHw20+907QZIL63eCUzswVsZxgc8Vka34c1fR9abWvDXzq5JkgHUZ6jHcfyrvqKDCOaVY151rL3t10ZwL+LPFU0Qgt/DcsdweN5jcqD7AjH5mrngvwxd2+oPrmtvvvnyVQnJUnqSfX+VdlRQVUzP93KnQpqClva7b8rvocTLpOpH4mJqQs5DZgDM2Rj7mPXPWt/xVoNtr2nG3lwkyZMMuOUb/CteigxqZhVlOnOOjgklbyOQ8Ct4g08nSdWsJjbpkQ3GQQuO3XOPSuvoooMcViPrFR1OVJvexy/jnww2tJHd2biK/gHyknAcdcZ7H0NYsHiTxjp0YtbzQ5LqRBgSeUxJ+pXg16FRQddHMuWkqNaCnFbX3XzPOE0fxH4s1CK41xTZWUZyI8bTj0C9cn1NdzqVrjQbmztYv8Al2aONF/3cAVeooM8TmE68o6JRjslscp8MtOvtN0eeG/tnt5Gn3BWxyMDniuroooMMViJYmtKrJWbMrxVpcusaLNZQ3LQSNypBIBx2Psa5Kw1rxdoUa2N9ost8kY2o6gk4HT5lByPwr0Kig6MNjlSpulUgpxvfXo/Jo85+w6/4v1m2uNTsTY2EBztYEEjPIAPJJx1o+LUYk1XSojwHUrx2ywFejVwXxNtbq41nSXt7WeZVPzGOMsF+YdcdKD1Mux7rY2nooxinZLpoxltc+LPCy/Ym086pYocROgJIHpxyPxFVr9/Fvi1lszYNp9lu+fepUfjnk/QCvSaKDjjmyjL2ipR9p313722uUNC0u30jSotPg+ZEHzMersepNcXqvh/WvD+svq3htTLA5JeEckA8lSO4/UV6HRQc2HzCrRqSm/e5t09mcEfFHiy8jFtZ+HXhnYYMjo2B7jdgD8Saz7bwtrVn4n027mjkuy0izXUwIIVt3Iz34r02ig6oZv7JONCkop77u/zMbxdoUOvaYbdmEcyHdDJj7re/sa5TT9T8XeHYxYXWkSX8EfEboCxx6Blzx9RXolFBz4fMHTpexqQU4b2fT0fQ83vIfFfjCWOC4tDp1gGywZSo+pB5Y/pXZ/2DYf8I7/Yew/ZvL2575/vfXPNatFAYjMalVRjTShGOqS79/U84tI/FnhB3t7e0/tKwLZXaC2PcAcqf0qS+1Txf4hjaxs9IfT4ZPlkdwVOO43Njj6CvQ6KDo/taMpe0lRi599fvttcxvCOgw6Bpv2dWEk0h3TSY+8fQewrZoooPLrVp1pupN3bCiiigyCiiigAooooAKKKKACiiigAooooAKKKKACiiigAooooAKKKKACiiigAooooAKKKKACiiigAooooAKKKKACiiigAooooAKKKKACiiigAooooAKpaxqlnpNstxeyMkbOIwQpPJ6dKu1yfxTUP4ehQ9Gu4wf1oOrBUY18RCnLZsvHxh4f+2C1+3jcW279h2Z/3sYpb7xdoNndm2mvgXU4YohZVPuRxVfxnZ2sPgW6hjgRY4YlMYC/dII5pdNsbWLwCIVhTY9kXfI+8xXJJ980HdGhg3TVW0rOXLa68tdvw/E3xc25tPtfnR+Rt3+Zu+Xb65rDTxn4da48kX2Pm27zGwTP+9jFcpJI8vgPw/YvIywXV15czZ/hDnj/PpXoa6fZLY/YRaxfZtu3y9o24oJrYShhf4t5XbStZaJ2vs9fIonxHpX2W9uVmdorJwk7LGTgn09R7itO1niubaO4hYPHIoZW9Qa4zwHYWzR+IdN+/bm4MQ7/LgioNL1qTSPB+pWMzf6Zp8ht4x3O4/KR+v5UGlbLYOUqdC7acd+0ktfv/ADNDxhqtnqfhDVfsUjOIHEbttIG4MOh71Pb+K9D0+wtLa4vMypbx7xGhfb8o646Vm6ppv9l/C6S3YYlZFkl9dzMCa6Pwtp9nZ6BaR20SbXiV3bHLkjJJ9aC6qwsMNazcVNpapX0Wt7P8i7p19Z6jarc2Vwk8R/iU9D6H0rO1TxTomm3Jtrm8zMPvJGhcr9cdK50MdF8U67b6aNsTWBuPLXoknqB261D4Mv7m00aM6f4bur2WYlprlmVQ7Z9eSRQCyymk6mrjpZXUXqr6t6afidtpOqWGq2/n2FykyDg46qfcdqk1G8g0+xlvLpisMS7nIBJA+grldE07Wl8XHVJLC10+GWMrPDHMGL+jYHfOK1/Hf/Io6j/1y/qKDjqYSksVCnGV4yt1Ttd6q60Irnxj4ft9ge9LFkD4SNm2g9M4HFbNheWt9apdWkyTQv0dTxWZ4OsbW28M2aRwpiWFXkJX75YZOfWuMtriax8IeI47UlFW8Ma7f4FJwcfhQdCwNCu5Qo3TjJK7a1u7dlb8Trrzxj4ftbhoHvt7KcMY42dR9SBitNNUspNMbUoJvPtlUsWiBY4HXgc1y2hX95a6VBaaV4TuHiMY/eyuqByRyx65zVjwXpmq2Oq381zbW9paXHzfZ4pdwR/YDpxQFfBUKcJPZx7yi+b5LVP7zo9M1C01KxS9s5hJAwOG6Yx1z6VmXHibTW0u6u7eSd44mMQkSFiN+DjHHP1ri/Ekh0bWb7SdMvfKsbwoboBSRbFjz06ZH+Fd/BZ2th4dNrZgeQlu20j+L5ev40BXwVHDqNR3am1y9NOt9N9bfic14D8R2aaTb2d3JcyXkszZbyXYEs3dsYrrNW1C10uxa8vGdYUIDFVLYz7CsT4Zf8ihbf77/wDoRrd1Szj1DTriyl+5NGUPtnvQZZh7H69JWaXM76+fTTT8SaKSOWFJo2DRuoZW7EHvVLT9a06+tJ7uCf8A0eBiryOpVQR15Ncfaa5NZeA7qykJ+32shslXvknA/TP5VF4mtP7J8P6Do7xyyQyS7rpI/vSNwSv5n9KDeGVLndOb1crL0Su391rHSL408OtP5X24gZ27zGwT88YreEsTQiYSIYiu7fnjHrmuUkvNVvLFrC38G7LcrtC3EqouPp/9esW/ttV0rwGLC8kRY5rxY1Mcm7ZEeSM/UUD/ALNpVHGMXyttKzlGWj66dux07+NPDq3BhN/nBwXEbFB/wLGKv22uabcyXaQTmQ2iB5SFONpGcg9+PSp7HT7K205LKG3i+zhNu3aMMMd/XNcX4etYLLUvFdrbcQxxkKPQYPH4UGNOhhK8ZuCknG27WuqXbTfY6KHxbocz2scV2zvckCNBG2Rk4GRjj8a3a5b4Y2dvB4VguEjXzZyzSPjk4JA/lXU0HLj6dGlWlTpXtFta/wDDBRRRQcYUUUUAFFFVdXumstJvLxFDtBA8oU9CVUnH6U4xcmkhN2VyZ7iBLmO2aZBNIpZIy3zMB1IHtkfnUlfOvwJ8R6t4p+MF1q2sXBmmfT5Qqj7ka7kwqjsK+iq9PN8slltdUJu7sm/mcmBxixdN1IqyvYKKKK8s7AooooAKKKKACiiigAooooAKKKKAM/X9a0rQLD7frN9DZWu8J5spwNx6D9KZ4d1/RvENo93omoQX0CP5bPEcgNjOP1FcB+0//wAkyH/X/D/Jqo/sp/8AIjah/wBhBv8A0Ba96OU0nlDx3M+ZStboea8bNY5Ya2lr+Z7BRRRXgnpBRRRQAUUUUAFFFFABRRRQAUUUUAFFFFABRRRQAUUUUAFFFFABRRRQAUUUjnahb0GaAFori9J8U65q8Miado8Ms8cjCR2kKxKOw55JrW8Oa9PfX1zpepWYs7+3AZlVsqynuDQd9bLa9FScre7urq687b2N6iuWfxHqeoXk0Hh3TI7qKBtslxNJtQn0HrVjRvEM8mqf2RrFj9hviu6PDbklH+yaCZZfXjFyaWiu1dXS9NzduZo7e3kuJSRHGpdiBngDJqLS7631KxjvbRi0MgypKkH8jUevf8gO+/695P8A0E1z3hjVLXR/h9aX10TsVSFVerMWOAKApYX2lDniry5kl80zrqK5RdZ8WPD9tTw7B9mI3CMzfvSv09fwrU0zxDp97okmq7jDFCD5yv8AejI6g0CqYGtTV9HrbRp69nY16K5ODXvEuoxfbNL0KH7Gf9WZ5tryD1AqZPFQm8PahfRWphvbEYmtpv4W/wAKC5ZbXXRPVJ2adm+/Y6aiqmj3T3ulWt5Iqq80SuQvQEjNYdn4kup9M1y6a3hDadI6xgZw2PWgxhhKs3JJbNJ/N2/M6eiuOtfEniO/01dQ0/Q4XgVMyNJJguR12D0p9r4n1bWIBJoOjrIEUec1xJtUN/dX1+tB0PK68b3tpv7y09ddDrqK5zTvFUM3h+71O6t2glsmKTwg5O4dAPrVVde8TrbJqMmgQvZMA+yKXMu09Dj/AOtQQsur3aaSs7atLXsu51tFMt5POgSXY6b1DbXGGGexHrT6Dias7BRRRQIKKKKACiiigAooooAKKKKACiiigAooooAKKKKACiiigAooooAKxPGWk3Os6ZFa2rxI6XCSEyEgYGfQGtuig1o1pUaiqR3RmeJNPm1Lw/dafA0ayyxhVLkhQcjrj6U63sZo/Di6azJ5otfJyCduduPyrRooGsRNQVPonf5nNWnhdZPB0Oh6hIvmR5YSwkna24kEZA9aij03xkIRZNrFj5GNv2gRsZtv06Z/GuqooOj+0K13zWd23qk7N9jnvBugzaCb9JJUkjmlDREMS2AP4sjrWHrOlwah8SoIYslBGs92vbK9M/Xiu9qrbadZW99PfQwBbi4x5smSS2Pr0/Cg1o5lONWpWk/ekrfkv68yr4r06bVtBuLC3aNJZQNpkJC8EHsDWPa6P4o0u2Sz0vU7J7cKNq3KsWjPcAgcjPTNdZRQYUsbUpU/ZJJxvezV9TD8OeHxpoubi9uDe3t3/r5WGAR/dA9KoQ6Dr2jvJH4f1C1+xyMWEF2pPlk/3SK6uigax9bmlKVnfdNK2m2nl0sYOg6FcW2oSatqt59s1CRdgKjaka+iirviWxm1LQruxgZFkmTapckKDnvitGigyliqkqqqt6q1uyttoVdHtpLPSrW0kKs8MKoxXoSBjisbQ/DrW9rq1rqJhlhv52cBCeFPrkda6OigI4qpHms/i1fydzk7bSPFWmRfYtM1WyltF4iNyh3oPTgc1d0rQ7rS7K8nhuVu9WuuXnnJVd3bgZwBW/RQazx9WaaaWu+iV/U5/RPDNva6NcWuobbq4vMtdy9dxPoT6dql8M6XqGn6dNpl9PFcWykrburHfsPZgR/Wtuigmpja1RSUnfmd/n5du3ocr4e0XxDo8kdlFfWL6YkpblG83ae3TH611VFFBniMRLES55pX8la/qcFcaVBffE9hFkwwqtxcr/DvA4/pXV+ItHt9a082szNGysHilX7yMOhFWLPTrK0uri6t4Ak1y26Z8klj+NWqDpxGPnOdOVNtciSXy3/rscqdO8ZvD9jfWLAQ42mdY283b9Omfxq/H4Z09fDbaG29omGWkJ+Yv13fXNbdFBnPH1ZW5bRs76JLXvocpb6X4wtYBYwaxYPbKNqTSRsZVX6dCfxo0LwvdaY+rqblJlvItsbsx3FsHJbjjk9s11dFBcsyrOLiklfeySvrcy/CenTaToFtp9w0byxBtxjJK8sTxkD1rUoooOSrUlVm6kt27hRRRQZhRRRQAV5d8SPiz4d0W61bwxdWWqPeLA0ReOOMx5dOOS4OOR2r1GuG8efD/wAH6nbarrl9osc2om2eQzGWQHcqHacBscYHavUymeDjiF9bi2unL3uvTQ48dGu6X7hpPrfsfO/wZ8Wad4M8WPq2qQ3U0DWrwhbdVZtxKn+IgY49a9kP7QPg4DP9ma7/AN+Yv/jleUfAHw/o/iXxtJp+uWS3lsLN5BGzsvzBlwcqQe5r3v8A4VH8Ov8AoWYf/AiX/wCLr7biWrk8cbbGQm52Xw2tb70fPZRDHPD/ALiUVG/X/hjsdLvI9Q022v4VdYriJZUDjDAMMjOO/Ncv44+JPhXwg5t9SvGmvMZ+y2y75B9eQF/Eisj4z+Ll8B+DILLRwsV7cL9nsxnPkoowX59BgD3NeOfCP4a3nj26m1jVrqeHTFlIkmzmW5k6kAn9TXz+V5JhqlCWOxknGinour/rb/I9PGZhVjUWGw6vU69kdvN+0TZCUiHwrcvHnhmvFUkfTaf511PhH40+ENduI7S5efSLlyAougPLY+gcHH54q/bfCH4ew26wnw8kpAwXknkLN7khq84+LHwUt9P0ufWvCZmKwKZJ7GRt/wAg6lD14HY12Ulw5jZqhCMqbe0m9L/e/wBDCbzbDx9pJqaXT+kj6BVgyhlIIIyCO9LXgf7Nfj25luf+EO1adpV2F7CRzkrjrHn0xyPoRXr3xA8SW/hPwne63OocwriKMn/WSHhV/P8ATNfP4/J8Rg8b9UavJ2t532PUw2PpV8P7fZLfysHjHxh4e8JWguNb1BIC4/dwqN0kn+6o5/HpXl9/+0PpUc5Wx8N3txF2eW4WIn8AG/nXmPhLQPEPxW8aXE93eNyfMvLtxlYUzwqj9AK960j4NeAbG0WGbSWv5B96a4mcsT9FIA/Kvoq2XZNk6VPHXqVOqjsvxX5/JHlQxWPx95Ye0IdG+v5mN4c+PXhbUJkh1WzvNJZjjzGxLEPqw5H/AHzXqtjd2t9aR3dncRXFvKu6OSNgysPYivI/HnwL0K9sZbjwsG06+RcpA0haGTH8PzZKk+ua87+CfjTUPBvi0eHtVaRNOuJ/InhkP/HvLnG4enPBrKrk2X5jhp4jK21KOrg9/l/w7uXDH4rCVY0sYk09pL+v8j6mooor4w988t/af/5JkP8Ar/h/k1Y37NWp2GkfDbVdQ1O7itLWK/YvLI2APkWtn9p//kmQ/wCv+H+TV4H4F0XXvGV5b+E9OnZbQStcy7s+XFwAZG9TgACv0TKMFTxmQOnVnyxU22/JWPlsdiJUMzUoRu+WyXmz2jXP2gtAtbkxaTo17qKKcGV5BCp9wME4+oFO0L9oHw/dXAi1bSL3TUJwJUcTqPc4AP5A1u+H/gv4G02zWO8099UnwN81xIwyfZVIAH51l+N/gb4b1Gwkk8No2lX6rmNfMZ4ZD6MGJIz6j8q8+FThmcvY8k1/ev8Ajv8A+2/I6ZRzdL2nNF/3f6X6nqGj6np+safFqGl3cV3ayjKSRtkH/wCv7VNe3CWtnNdSBikMbSMF6kAZOK+UfhT4r1T4feNzpmpebDZST/Z7+2c8RtnG8D1Hr3FfUniAg+HtQIIINpLgj/cNeTnGSvLcTGF+aEtYvuv8zuwGYLF0nK1pLdHIeA/it4e8Za7/AGPpllqkM/lNLuuI0VcDr91yc8+ld9Xy1+zF/wAlMH/XlL/SvqWq4ly6hl+N9jQXu2T117k5Ri6mKw/tKm9wrzvw78XvDeueK4vDlpY6ql3JK8QeSKMR5XOeQ5OOPSvRK+TPhL/yXGy/6/Z/5PV5HllDGYfE1Kqd4RuvWz/yFmOLqYerRjDaTs/wPrNiFUsxAA5JPavLfGHxv8K6JdSWenxXGsXEZ2sYCFiB7jeev4Aj3q7+0RrF3pHw1ufsbtHJeTJas6nBVGyWx9QMfjXmX7OvgLQPE1vfavrkIvBbTCGK2LEIDjO5gOvsOnWt8pyrBrBTzDHXcE7KK6/1fujLHYyv9YjhcPZSavdnQ2f7RGnPOq3fhi7hh/ieK6WRh+BVc/nXqPgvxl4f8X2bXGiXyysgHmwONssf+8p/n0rL1v4W+BdVtDA/h+1tG24WW0XynX3+Xg/iDXnPg34P+KPDvxHS+sdXjt9MtHDpddXuIz1jKD8jnjuKupTyLG0Jyot0ZxV0m7p/n/n5MmM8yw9SKqWqRfbRr8jvvH3xS0PwXrKaXq2natJI8QlSSCKMoykkcEuDkEeldfoOqWutaNaatYsWtrqJZYyRzg9j715f+0/4d/tLwfBrkMeZ9Mk+cgc+U+AfyODUH7LXiL7b4Zu/D00mZtPk8yIE/wDLJ/8ABs/nWFTK8PVyaONoJ88Xaev4/l95rDGVYY94ep8LV4/1957JWB488W6X4N0QatqyzvEZViSOBQXZj6AkDt61v181ftQ+IjqHiq18P27lodOj3SAd5X/wXH5muPIMsWZY2NGXw7v0X9WN8zxbwmHdRb7L1PbPh34403xxa3V1pdlqFvDbOI2e6RFDMRnC7WOcDGfqK6muS+EXh3/hGfAOnae6bbh08+4458x+Tn6cD8K62uHMFQjipxw/wJ2Xy/zOjCuo6MXV+K2oUUUVxnQFFFFABTZf9U/+6adSMNykHoRQNHK/C4D/AIR6Y4GTeSZ/SoHR5PiNqMcZw7abhT7kDFdJomlWuj2jWtn5nltI0h3tk5PWkTSbRNbk1geZ9peIRH5vl2j2oPVljaf1itUW0k7fejE+GU8H/CP/AGHhLq2kdZ4zw2c9cf56VD4qkjvPGGhWdqQ9zBKZZSv8CccH8q1dX8LaRqV0bqWGSG4P3pIHKM31x1qxomhaZo4b7FBiR/vyudzt9SaCpYvDqrLExb5nfS2ibVnrfVa9ibXv+QHff9e8n/oJrgJVKeB/D15Ihe2t7oPOAM/LuPNekXUKXNtLbyZ2SoUbBwcEYqrYaVZ2ekrpaR+ZaqpXbL82QfWgywWNhh6dmrvmT+Vmn89Syl1bvai6WaMwFd3mbvlx65rzaSGW+0DxRe2KN9lmuleMAfeVTliK6k+B9BMmRHciPOfJE7bPyroLa2t7W2W1t4UjhQbVRRwBQaUcXQwd3Rbk21urWSd+71KugXlrd6Laz2roYfKUcH7uB0PpisTX9S0/VPDWuR6d+8aFCJWVMKx9Qeh6VPc+C9CmneVY54A5y0cMpVD+FbNjptjY2P2G1to47fBBQDg5659aDL2mFpT9rTcm7p2eltb66u/4dyl4WuYP+EUsZzMgiS2XcxPC4HOa5DQpkuPC/iuePlJJJGU+xBrol8E6CJzIIZ/LLbjD5x8v8qu2/h3TbeyvrOJZFiviTKN3TIx8vpQdMcVhaXO4Ntyae1rWd7bjPCYA8G2OBj/RR/KqHwu/5FYe9xJ/OugsbKGz06Kxh3eTEmxdxycfWotE0u10exFnZ+Z5W4t87ZOT1oOSpiYSp1Yr7Uk16a/5nI+HG04W3iZdVZVs3vCshb3zip7zT9T0DSn1DRtfaayhTetvcgOpX0Vq6Kz0HTrWO9jETSx3rl50kO4Ems1fBGgrKG8u5aMHPktOTH+VB3fX6EqkpOT5XbSyadkl12fmbOiXp1HSbW+aPyzNGHK+hq5TY0WONY41CoowqgYAFOoPDm4uTcVZBRRRQSFFFFABRRRQAUUUUAFFFFABRRRQAUUUUAFFFFABRRRQAUUUUAFFFFABRRRQAUUUUAFFFFABRRRQAUUUUAFFFFABRRRQAUUUUAFFFFABRRRQAUUUUAFFFFABRRRQAUUUUAFFFFABRRRQAVneKP8AkWdU/wCvOb/0A1o1neKP+RZ1T/rzm/8AQDWtD+LH1RFT4GfN/wCy3/yUaX/sHyf+hJX1DXy9+y2f+Ljyf9g+T/0JK+oa+o41/wCRn/26v1PG4e/3P5s+Yv2p7yWXx/b2rE+Xb2CFB7szE/yFe+fDfToNK8B6LZW6gItnGxx3ZhuJ/Ek14n+1bo8sPiLTdcVCYbm3Nu7ejoSR+jfpXqfwO8S2/iLwBYhZFN3Yxi2uUzypUYB+hGD+ddWbp1Mgws6fwrf12/O/3mOBahmdaM93t6f1Y7qggMCpAIPUGiqetalZ6PpVzqd/MsNtbRmSRiew/rXxUYylJRitWfQtpK7Pk0xjw78cBDY/IlrrarGBxhTIOPyJFeo/tZ3cseg6JZKSI5rmSR/cqox/6FXmPgOG48afGW2uzGcT6gb6b/YRW3c/kBXr37Uujy33gq01SFCx0+5zJjsjjaT+e2v1DHThTzjAxqv3lHX1asvxPjsNGUsBiJQ2b0/X8C5+zLp8Fr8NlvEUedeXMjyN3O07QPwA/WvUa8W/Za8SW9x4fuvDE0irdWsrTwqTy8bdcfQ/zFe018PxFTqQzOt7Tdu/ye34H0WVSjLB0+Xt+PUK+VP2k7CGw+J001uNhureOd8f3+QT+gr6qZlVSzMFUDJJPAFfIvxY1b/hNvijMulfvo2kSytCv8eDjcPYkk/SvZ4IhP69Op9lRd/w/r5HBxDKP1eMereh9UeErqS98K6TeS/6yayhkb6lATWnVTRrNdO0iz09Pu20CQj/AICoH9Kt18hWcXUk47XZ7lNNQSe55b+0/wD8kyH/AF/w/wAmrG/ZPsIU8O6vqe0GeW6EO7uFVQcfm1bP7T//ACTIf9f8P8mrjf2VvEltbXWoeGbmRY5LlhcW2443MBhlHvjB/A19rhqdSpwxUVPpK79E1c+frSjHOIc3b8dT6EoooPAyeBXwx9GfL37UGnw2fxCjuoVCte2SSSY7sCVz+QFe6eHLuS++EtrdTcySaPlj6nysV87/ABx11PFnxJlj00+fDAEsrcpz5jAnJHrlmNfS1pph0r4erpKjL2+mGEgd2EeD+tfd54nSyzA06vx/pp/wD5vLmp4zETh8P9f8E+ef2Yv+SmD/AK8pf6V9S18pfs2XUdt8UbaOVgvn20sa57tjOP0r6trk43TWZJ/3V+pvw6/9k+b/AECvkz4S/wDJcbL/AK/Z/wCT19Q+KNXtdB8P3ur3kipFbQs5z3OOB9ScCvlX4IytN8XdImb70k8jH6lWNb8L0pfUcbUtpy2/CRnnM19Zw8et/wBUfT3j/wAM2vi7wvdaJdOYxKA0UoGTHIOVb/PYmvmibSfiN8LNXkuLVLq3jJwbiBPNt51HTcMY/MAivqnWtV07RdOk1DVbyG0tYxlpJGwPp7n2FTWlxbX9lFdW0iT206B0deVdSODXk5TndfL6LpypqdKT1T2v5P8A4c7cbl9PFTUoy5Zrqtz598PftCalFtTXNDt7pe8trIY2+u05H61694F+IHhrxkhXSbtlulG57Wddkqj1x0I9wTTvEvw+8H+IY3/tHQ7XzWH+vhTypQfXcuM/jkV8x+LNLufhz8TTbabeu72M0c1vL0YowBAb8Dg+te1h8HlOeqUMLB0qqV7bp/18jz6tfHZa1KtJTg3bz/r7z651iwg1TSbvTbpQ0F1C0Tg+jDFfK3w0vp/AfxeSzvmMca3DWF1ngbWOA357TX1haS+daxTYx5iK2PTIzXzh+1H4dNh4otPEVuu2LUI9kpA6Sp0P4rj8q5OE60Z1KuX1fhqpr5r/AIH5I2zum4whiobwf4H0PreoW+k6Rd6ndMFgtYWlc+yjNfK3wy0+48efFxLy+UyRtcNf3WeRtByF+mdorrfiT8Qv7V+CmiWkc2b7Uv3V4AeQIsBs/U7a6b9lzw79g8LXXiCePE2oybIiRyIk/wAWz+QrswVCWSZXiMRU0qSbgvlp/m/kjDEVFmGMpUo/ClzP8/8AL7z2Kiiivgz6UKKKKACiiigAooooAKKhF3atcG3F1CZh/wAsxIN35da5Tx7rOpab4k8KWljdGGG+1DybldinzEwOORkfhionUUI8zOrC4SpiaqpR0bTevkm/0OxoqFbq1a4NutzCZh1jDjcPw61NV3OZprcKKhjvLSSYwx3UDyjqiyAsPwp880MEfmTypEmcbnYAfmaV0Plle1h9FQyXdrG7JJcwoyruYNIAQvqfauS8B+LP7Yn1ttRvLOJbfUHt7ZBIoHlrwDz1z1zUSqRjJRfU6KWDq1aU6sVpG1/nojs6KB0qK4ube3UNcTxQg9DI4XP51ocyTbsiWimrJG0fmK6lMZ3A8Y9c15pqev69rnjbUtJ0bxPYaJY6bHGRK0aSm4Zhnq3GB7VlVqqml1uduCwE8XKSTUVFXbd7LVLom932PTaKisvM+xw+dMk0nlrvkQYVzjkgehpbi4t7dA9xPFCpOAXcKP1rS+hx8r5uVaklFcZ481zULDXvCcOm3gS31DUPKuAqqwkTA4yQcfhXXm4txK8RniEiLuZd4yo9SOwqY1FKTj2OirhKlKnCo9pptfJ21+ZJRUQubc2/2gXERh6+YHG38+lLb3EFwm+3mjmTONyMGH6VVzn5ZWvYkooopkhRRRQAUUUUAFFFFABRRRQAUUUUAFFFFABRRRQAUUUUAFFFFABRRRQAUUUUAFFFFABRRRQAUUUUAFFFFABRRRQAUUUUAFFFFABRRRQAUUUUAFcFe6Z8QtFvZ7rRNWttcs5JGk+xXw2OgJztR/0GTiu9rz/Urz4h6vdTw2cdh4Z01ZWjW7uSJJpACQGVegz71wY7lsviv05d/wDL79DuwXNd/Dbrzf1f7tSSw+Jmnw3SWHinTb3w7eH/AJ+YyYm9w47e/T3rtbG8tL63W4s7mG5hYZV4nDKfxFcdpfw10VZxea9c3fiG96+ZfSFkH0Tp+ea1vD3g3Q/D+rzajo8MtoZ4ykkCykw9c7gp6HjtWeFeOTXtkmvX3l62Vn8rF4pYJp+ybT/D5Xd18zoqKKK9M84KKKKACiiigAooooAKhvrdLuyntZPuTRtG30Iwf51NRTTad0Jq+h8cQS6/8LfiAZPICXdo7KFlB8u4iPHB7gjuOlegy/tBarcGG3tPD9nBLLIqGSSZnAyQOAAM/nXvGr6PpOsQiHVdNtL6MdFnhVwPzqjpvhDwrps4uLDw7pVtKOjx2qKR+OK+0r8R5fjYxqYzDc1RK176P+vmeBTyrFYduNCtaD8hPGvhqw8X+GZtH1JcLKoaORR80Ug6MPp/LIr5jvtM8dfCXxEbuHzYFztW6jXfb3CejdvwOCP1r65pk0Uc0ZjmjSRG6q65B/A15OUZ9Uy+MqM4qdKW8X+h247LY4pqpF8s1s0fO1t+0NrS26rN4dsJZQOXWdlBPrjBx+dcn4h8WeOPijqEemQ28k0O/KWVmhEan+85749WOB7V9LTeBvBk0xml8LaO8jHJY2aZJ/KtnT9PsdPhENhZ29rGP4YYwg/SvVhxBleFftcJhLT6NvRfn+FjilleMrLkr17x8l/X6nDfBf4dReCdMkuL1kn1i7Uee68rEvaNT/M9zXdalZWupafPYXsKzW1xGY5Y2HDKRzViivlsVja+KrvEVZe8/wCtPQ9qjh6dGmqUFoj5U8efD3xR8PddGsaG11LYRSb7a9t8l4f9lwOnpnof0rY0j9oLxFb2ixahpFhfSrwZldoi31AyM/TFfSZAIIIyD1FYV/4N8J385nvfDek3Ep6vJaIT/Kvpo8S4bFU4wzKh7Rr7S0f9fO3keO8oq0ZOWEq8qfTofN/i74reMfGsZ0WytxZwT/K1tYqzyS+xbrj2AHvXovwK+FVxodwniTxJCqX4X/RbU8+Rn+Jv9rHbt9enrGk6Jo+kJs0vS7KyH/TCBU/kK0K58dxHGWHeFwNJUoPfu/6+b8zXDZS1VVbEz55Lbsgooor5Y9k8s/agIHwyGSB/p8P8mrxTwv4H1jWPBB8W+G3llvrG8ZJIYmxJtUKQ8eO4yePyr66uIIbiPy7iGOVM52uoYZ+hot7eC3QpbwxwqTkqihRn8K+oy3iWeX4JYenDXmvd7NdVb/gnj4vKI4rEe1nLS1v+Dc+bdD+PPijTbcWWsaXa6hNF8pkcmGTj+8AMZ/AVmeMvjJ4r8UWjaVZwRaZBONjpa7nllB7buoHsBX0nq/hnw7q8gk1TQ9OvZB/FNbK5/Mil0jw14e0dy+l6Jp1k5/igt1Q/mBXZDPsohL20cH7/AK6X/L8DCWW46S9m6/u+mv8AXzPG/gP8Kry0v4PFHiW2MDRfNZWjj5g3aRx2x2H417yQGBUjIPUUUV85mmaV8yrutWfouiR6mDwdPCU/Z0/+HPkn4oeD9a8A+L21KwWaOwM/n2N5EOIznIUnsR056ium079oTXobNI73Q7C7mUYMyytHu9yuDj8K+jZ4Yp4mimiSWNvvK6gg/gawG8C+DGm85vCujGTOd32NM5/KvolxLg8XRjDMcPzyj1Tt/l+Z5bymvRqSlhavKn0PAX1Lx18aNZg0/wAsWukRyBpPJUiCEf3mY/fbGcD9BzWR8IIYrT426fZxvuWC8mjUk8kKGH9K+srW3t7WFYbWCKCJeiRoFUfgKZHY2Mc3nR2dukuc71iUNn64pf61wjRqYenRUabi0knte929NQ/sWTnCrKpeSd2318l2OF+OHgObxroER0+TZqVkxeBGbCSg9VPYH0P+NeIeEviB4z+G0zaLe2bPbIx/0G9UqUP+w3YfmK+saqanpem6pD5OpWFreR4xtmiDj9a4csz+OHw/1TFUlUpduq9P6+Z04vLHVq+3oz5J/meE3n7RFwbQi08NRpcY4aW5ygPrgDNct4A8K+IviX42/t/WEl+wtOJru6ddquBjEaevQDjgCvom38DeDbeZZofC2jxyKcqy2aZB/Kt+KNIo1jjRURRgKowB+Fdb4hweDpyjl1DklJW5m7tem/5mH9l1684vFVeZLokKqhVCqMADAFcZ8afDv/CS/D3ULWOPddW6/abfjnenOPxGR+NdpXL/ABV8Qjwz4E1LVAwE/lGK3B7yPwv5dfwr53LZVVi6To/FzK3rc9XFqDoTVT4bO58e6Lp9zq+rWelWoLTXUywxj0LHFfbug6bb6PotnpdquIbWFYk46gDGfxr51/Zf8PHUvF1zr9whaHTo8IT3lfj9Bn86+l6+r44x/tcTHCxekFd+r/4H5ni8O4bkous95fkv+CFFFFfDn0QUUUUAFFFFABWT4xj1ObwtqUWjMV1BrdxbkHB3Y7H19K1qo+IBqjaNdf2K9uuobP3BnGU3ehqZq8Wb4aXLWg9N1vtv18u541otp8OJ9Lh03WI77w/4iChXuroyRy+cOrBydp57HFdB8WrGea78E6fbalMJXvfKW8LAycqBvyOM45zTvEOteIde0OfQr74c3r6jNEYfMfabdGI++JOgAPPWn6n4d1ayX4eWPkzXrabdL9rmjQssYAHJPYdsn0ry+RcjjFaaa2a69fM+59vJYinWqztL3/dc4zXwPVPpG+lnv0G+Pfh/4b0jwbfarpVvNa6nYxefHeLcOZWZefmJPOab4g1XVPENr4R8NQ3klo2tWwuL+eI4cxqo3AHtnmuy+I9tcXngTWbW0gknnltWWOONdzMfQAda5a98M61J4Y8Laxo8Yi13RrdcW8/yeapUB4znoeO9a1aXLJqmtLK9vXX8Dz8BjvbUac8VUvNSkouTvZuHu3v05rPsi9f/AAr8LHTmTS7abT79FzDexXD+YHHQkk881x/ifWr3XvgVJLqDB762vktZn/vskgG7+VdTdeL/ABhfWr2GmeBdStNRkUp510yrBEf727o2OtZvirwfe6V8HhoNjDNqN8bmOafyULM7l8sQBzgf0qKsYtS9krKzvpb0+Z0YGrWp1KSx9RSn7SLjeSk0teZ3u7RenXXdHTeHfAeg2diZL21/tC+u7fZe3Nw7OZt2CwIJwBkdAO1cj8KvCXhrUm8QG+0WzuDbatLFDvTPloDwo9hXrMAIgjBGCFGfyrzLw5Nr/g/X9Z05vC2o6lBf6i1zBdW2DGFc/wAR7YrarSpwlB8umvQ8/A47F4ijiIqq+d8rXvW2etrtLRdF0PRtTul0/Srm825W2haTb6hRnH6V5x4F8JWPi/SV8VeLw+qXWoFpIonlYRQR5IVVUEelemXcEd1aS20y5jlQo49iMGvN9Cn8U+ArZtCm8O3mu6XE7GxurHDOqEk7XXqMZ61ddLni5q8fv1ObK51Pq1WGGny1m11UW463Sbt1s2r3aEjsF8EePtO0mxllfQNeWSFrOWQuIZAOq55weBVDwr4R8M3XxL8U6bcaJZy2dqsHkQtH8seV5wPet3RNM17xN4ytfFHiDTzpVlp6MLCydw0hdhy746fT6VY8J6ffW/xQ8V309nPHa3CweTMyEJJhRnae+KwVJNx933ebT0t+Vz1Z42dOnVXtf3nslzNPeXOrareSjo2vPzOzRYbOzCRRiOGGPCqvRVA6D8K8w8E+H7Tx8t14r8VCS/Sa4eOytGkYRQRqcDgEZNepsoZSrDIIwRXmekr4k+Htzd6bDoN1ruhTTtNaPZ4aWDcclGXrit8QlzR5leP9WPJympP2NaNCfLWdrO9m1rzJN2s9ut2kzL8VeFofDfjjwl/Zc86aXNqa4s3kLrDIMcpnkAjt7VPqmgw+IfjhqNndyyrZLp8T3MUblPPAxhCRzjPJ+lLrcfi/xD4u8MaxdaFcWGnW1+uy2PzyIOrSyY4UdgDXQ6Zp98nxm1bUXs51s5NNijScofLZgRkA9M1yqnGUrKOnMvy/I92WMq0aSlOonUVKSumm7866reVuu9zC+JGi2+lzaDB/ZF3P4PtPM+1WlkWO1z91mAOSv4+tXvANn4Em8QrqHg3VZLR0iZbjTUkZVk92jfnj2rf8X6j4q0nULa90nSk1fSxGVubaI7bhWzwy56j2rmLSz1TxR490jXY/C9x4fttNLtPPcqEluCRwm0cke59TWkoxjV91Xd10/J9jlo16lfA2q1OVcstVNWb1dpwerk3pda7Poen0UUV6J8cFFFFABRRRQAUUUUAFFFFABRRRQAUUUUAFFFFABRRRQAUUUUAFFFFABRRRQAUUUUAFFFFABRRRQAUUUUAFFFFABRRRQAVmeK9Yi8P+G9Q1qZDIlnA0uwHG4gcD8TgVp1i+PLeG68GavbXFnc3kclpIrQW4zK/HRB/e9K3w0YyrQU9rq/pczquSpycd7HCaTB8Ydf0+HWF8SaNo0V0glitBZCUohGVySCc4966HwjpPxEs9ZSbxJ4r0/UtPCMGghsljYt2O4DtXH+DviJ4n0vQLbTNV+HviW6ktUESTw2jDzEUYUsCOGx1xxXX+EfHN7r2tJp0/gvX9JRkZvtN5AVjGB0z6mvosfRxkFUXsqagr6pQ28n8X6nlYadCTi+eXN5uW/wCX6Ha0UUV8seyFeKa7ptz418N+IfFt/e3OyzeVNMs0fEcYjP3mHcnFe115jqekeKPC7avaaLpS63oOqGSTyEkCzWruPmwD95eeleTmtL2kUpJuGt7a620dlul/kz1Mrqckm4tKWlr6aX1V31Yvii4u9OstC+IGnX84Vo7aG8tS+YpYXx0HZgWr0xSGUMOhGa8k8MeH/F+vaXomi69YLpWiaWUeRXfM12yH5QQPuge9euVWWuc+ao00nbfvbV27bfmLMVCPLC6bV9u19Ff7wooor1DzAppdBIIy6hyCQueSKdXkvw+1K+1H42eJPttw8wt4nhhU9I0EgwAO1Y1ayhKMbbs9DBZe8VSrVL2VON/XWx61RRRWx54UUxJYnYqkiMw6gMCRTnZUUszBQOpJwKB2YtFMjljlBMciOB12tmn0CasFFefeLfCXijU/iJput6frX2fToNm+LzGBTB+YBRw273r0Gs4TlJtNWt+J2YnD06UKcoVFJyV2l9l9mFFNkdI13SOqL6scCiOSORd0bq49VOa0OSztcdRRSOyopZ2CgdycCgQtFMililB8uRHx12sDT6BtNBRRUf2iDf5fnR7/AO7uGaASb2JKKKKBBRUazwM+xZoy/wDdDDNSUDaa3CiiigQUUUUAFFFFABRRRQAUUUUAFFFFABRRRQAV5h8dvB3irxpDp1hojWKWUDNLN585QtJ0HAU8AZ/OvT6K68DjamCrxr00uZbXMMTh44im6c9mch8IvCT+DfBkGl3HlNeu7TXTRnKlz6EgZAAArr6KKzxOIqYmtKtUfvSd2XSpRpQVOOyCiiisDQKKKKACiiigAooooAKKKKACiiigAooooAKKKKACiiigAooooAKKKKACiiigAooooAKKKKACiiigAooooAKKKKACiiigAooooAKKKKACiiigAooooAKKKKACiiigAooooAKKKKACiiigAooooAKKDnBx1rnrh/EsEUk0k1isaAsSR0FceMxiwqTcJSXkr29dTajR9q7cyXqdDRXMWFz4ovLcXEX2ZUb7u9cFh61Y0G+1WfU5bW/MSeUvzJtw3sR6iuGjndKrKEfZzXPs2rL8zeeClFSfMnbfU36KKK9o4grO8UTXFv4d1Ce1vobCaO3d0uZl3JEQM7iO4HpWjWD8Q9Luda8D6zpdmcXFzaOkQz1bGQPx6fjW+GUXWgpOyur/AHmdZtU5cu9meceD2+MviPSl1SPxLplnaS5Ns09gu6ZOz7Qvyg9s81o/D7VPH6/EKfQPGOs2eYbczR26Wyr9pQ8CRHAHQ9R1rR+HPxD8MT+GLSx1LU7TSNRsIVt7q1vJBCyMg2nG7Genas/SNWg8bfGO01XQt02k6HZSwy3oUhJpJP4FJ6gY/nX1FZ1ZSxEKuHjCCTs+RK3aztrzbfO6PGp8iVKUKrlJtacz176eX/DnqdFFFfIHuhXlmj2PiLx5cahq0nim/wBIsYryS3trW0GMBDjLH1r1OvKrKL4iaH4h1WbR/DVm+m3dy0v2eS6GN2fvqcgru4JHNeXmNuanzqTjrdRv8m7dD08vvyz5WlLSzdvna/U2Lb4f6nDcxTN4716QI4YozjDYOcH2rva4O2134ktcxLN4NsI4i4DsL4EqueT+Vd5W2BVFKXsotevN+pjjXWbXtZJ+lv0Ciiiu44jD8b6DJ4k0JtMi1OfTWMiv58Odwx24I6/WvB/B/gyfVvH+s6EniC8tHst+bqMHfLhgOfmH16mvpSvGvhZ/yWvxX/21/wDRgrzsZRhKrTbW7PseHcxxFDA4qNOVlGN1ot7pdV+eh2fw/wDBFx4Vvbq5m8RXuqieMIEnBwmDnIyxryLwgfFXiDxJrHhvTdWubeC5uGe6uGkZjFErsMLzxnI4GM8V9H14z+z8q/8ACV+K3wNwlAB9vMf/AAqcRQip0qcdFqaZVmdaeGxuMq2lNKFrpb3sna1tNzqfD/hXRfhppup68b+8uf8ARwbhpivzbTkbQB1JOOSa4XQ9J8UfFi8n1bVdUm07RVkKRQx5wf8AZVehxxlj3rufj8ZR8Nrvy84M0Qf/AHd3/wCqtL4QLAvw30X7PjaYMtj+9uOf1pyoxlWVDaKV7d9SaWYVqOXyzNvmrznyczSfKkr6dL9PQ4+++FF9oMf9o+CvEF9DewjcIJmG2UjtkYH4EEVkfCHXtU1v4s3lxqEk0bvav5lv5jbEddgOFJwOQfzr3OvGPA4gX9oTXhb48vZN06bspu/XNTWoRo1KfJom9jXLs1rZhg8XHEpSlGm7Ssr2utG+vdfMsePbu7j+Onhy3jurhIXEO6NZWCN8zdRnBqf9pC8urPSNHktrmeA/aX3eVIU3AKODiqXxB/5L54Z+kP8A6G1T/tNc6Noo/wCnp/8A0EVFVv2Vb1/yOzAwi8blqa3g/wD24Zo/gXWfHlrFrvi/Wbu3guFDW9jbnASPHy5zkD16E+tYfizQdU+FGpWOs6Fq1zPp0suySGQ8eu1gOCCM84Br3XSwF0y1VRgCFAB/wEV5r+0r/wAiPa/9fq/+gtV4jDQp0XUXxLW/U48ozvE4rMYYWdvYyfLyWXLb7vx3O31zxJZaT4RfxHPkwCBZUQHlywG1R9SRXlegeGvE3xOVte8R6zPZaZIxFvbQ9GUHsOgHuck1e+Mhm/4U3ogTPlk2/mY/65nH61X8OeIPihceH7G28P8AhazgsUgRIZ5O6gfe+Zx1+lKtUU6qhUTaSvZdWa5bg54XASxGFlGNSU3Hmk0uWK6K/V/kTa18KtQ8O2z6r4K16/S6tx5n2d2AMgHUAjAJ9iOa674R+M28XaE5vFVNStGCXKqMBs9HA7ZwePUVzR0P4yaodt54kstOX/piQD/46ta3w2+H994SvL/U59YW9uLqAoyJFhS2c7sk9c+3enRjKNVOnBqPW/8Aw5lmNWjXwM4Y3EQqVlbkcbt+absk1+pgeK9e8Q+OfGU/hDwtdtZafa5F3dISC2DhiSOcZ4AHU1aPwR0wW/mJ4g1IX/X7RhcZ+nX/AMerhvhXrPi3TptVh8M6BFqd3NIrXEkuf3eN3B+ZepJ713BT42anljJpulRtwUGzK/ox/WsKUqdZc9SLk39y9D1MbRxWXTWGwlenRpxS3a5pO2ras3r22sQ+BvEmv+FPGa+CPFlybuGUhbS6Y5PP3eTyVPTnkGpPjRrerXXinSfBem3zafFe7TPMp2ltzYAz6DHTuaiHws8U6pq9rqPiLxclxNbMrRssZdlAbOBnHGa7D4keArHxhBDKbh7PUbcYhuFGeOuGHpn05FbKnXlRlCz30u9bdjz6mMyqlmVHEOUW3F8zjF8qn0lZpX7tLrqcxcfBPTEtfM0/XtTh1IDIndl2lvoACPzNdT8LrXxfZaRNZ+LJI5mikK20nmb5GQf3j3Hpnn1riDa/GHwlEWguYtdsov4T+9YqB6HD/ka7X4Y+OrfxlZTq1sbPULXAnhzkYPRl9uOh6VeH9jGokouL7dH/AJnNmzzGrgpSnVhXp3XvKzcfyav80djRRRXpHxgUUUUAFFFFABRRRQAUUVxvxHkvlv8AQo9PuGhmkuWVTk7c8dR3rbD0fbVFC9v+GuKTsrnZUVw/iHw/c6VpE+sWuvam19br5rNJNlHx1G3HFT6zruoXWn6LZaaywX2rIrNLjPlLgFiK3WD57OnK6d/K1lf7rE89t0djVLXb/wDsvR7rUDGZPIjL7AcZxXPT+D7iG3M9h4g1Uago3CSSbcjt6FfQ1nanc/8ACR/D64v7wyxXlisiSLHIVVnGM5A6j2qqWFpylFqV43Senf8AzBydtjs9EupL7SLS8lVVeaJXYL0BIzVyuW8F6DZ29hp2ppcXrTGBW2NcMY8lefl6UvxJNxBosGo28kiNZ3KSNsYjK5wQfUdKiVCE8R7OD3fYOZqN2dRRXEfEW4u72OwsdMnkjkeKS8YoxB2IuQOPWl8T6nLqHhPR47WZ0m1OWJNyMQR/e5FVDAylGDv8X4f1Zg57nbUVx1/Jf654kl0GyvZrKwsY1+0yxH95IxHCg9qh1rSr7wvaHWNI1S9njgIa4trqXzFdO+D2NKODTai52k9l67XfS4c/kdvVXV7wafpdzfNGZBBGX2g4zgdK43xfdXt9rXhw6VdyWxvEZlYHgAgckdCQCat+IfDdtaeE77dfajcPGjTbpbgnLbcc47e1VDCQjyOpL4ulvOwOT1sdF4evZNR0SzvpVVXniDlV6DNUfBesXWtadcXF0kSvHcvEBGCBgdOpPNZ3gTQbRNK0zVBPemYwh9huGMeSP7vTFYngbRrnV7S8WfUrq2sEu5NsVs+xnfPJLenTitnh6Nquuia6bavRE8z0PSaK4/w213pPjC58PPfT3lobYXEJnbc6c4xmtXx5I8fhDUpI3ZHEXDKSCOR3FcksNarGmn8VrP1L5tLm3RXCWvh69vfDMep3euait6LbzIhHLtjjAXKjHf3NJ4c02/8AFWix6lq2sXsZIKQJbSeWBt43N6kkVq8HBJy9ponZ6Pfy7i532O8orziObVdQ8DXUv2uZ73SLxtkqsQZFTGc468E/lXRa54gSPwQdXt2/eXMIWEDrvbj9OfypTwM4yUU7u9v8vvBTR0tFZnhaxl0/QbS2nkkkmCBpGdix3Hk8msfw9NLaeNdc02eZ2jkVbqEO5IUHqBnp1rFUFLn5Xfl/HWw+bY6uoNRma30+5uEALxRM6g9MgE1wvg/ULxvFpvLiaRrTVvO8hWYlV2NxgdOlXLOWa/1XxXemaRoIYWtYk3HaCFO4gdO1dEsC6c2pPRJP8bW++/3CU7o6DwjqU+reHrTULlY1lmUlhGCF4JHGSfStK4do7eSRI2lZVLBF6sQOlef+CPD9xq3hm1mvtUvobcArbw20nlgDJ+Ynuc5q/wCG7q+hHiDRbq8kuhYKfJmc/PtKnAJqq+Eh7SfJL4Xt5XsKMnZXLWr+I9StfCMer/2d9jummWMwXAJwCcZ7GuoiYtGrHqQDXml7JJL8I7GSWR5HNwuWdiSf3h7mt3xDqF5d6xa+HrO+FhH9nE93cggMqdlBPTNXVwafux0s5XfkrCU/0OworzjWDp+gwfbdE8WyTXcZBNvNdCZZh3GB0Nd5ot8upaTbX6LtE8Yfb6HuK5K+FdKCqJ3T8rFxld2LdFFFcpQUUUUAFFFFABRRRQAUUUUAFFFFABRRRQAUUUUAFFFFABRRRQAUUUUAFFFFABRRRQAUUUUAFFFFABRRRQAUUUUAFZ3iWGS40S5jiBL7c4HfBzWjTZZEiiaSRgqKMsT2FYYqlGtQnTk7Jpp/NGlKbhNSW6ZnaPqljPp0TC4ijKIFZGYKVIHvVKzmTUPFbXNqd0EEOxnHRiapJJpGp6tGh0krHMW2zEld5HsOtbOg3llIslpbW5tXhOGiK4P1r5vC4mWNlSpzqR5Yy0aveTirrdJLdPRu/Q9GrTVFSlGLu11tomalFFFfVnlBXnV58Q/EEF5NBH8NfEMyRyMiyIBtcA43Djoa9Fqlr2p22i6LeateEi3tIWmkx1IAzge9dmDqU4y5Z0udvZXa/Jowrxk43jPlt6fqeS65rEOt3IutW+CWqXk4/wCWkkC7j9Tjmur8A+JLy5votFT4e6l4esgjMJZI1WJSB0wB1NYmk2nxN8aWaa43iWLwxZXA8yzs4LYSPsP3S5OOo/8A1Vq+CfEXiWx8Wv4L8afZ7i9eA3Fjf267UuIx94EdiP8APrX0OMhCVCVKKi5QWsVOb5e7V/ddutrnl0JSVRTbaUurjFX9baq/mehUUUV8ke2FeZWtvrXxE1G+um1u80nw/bXDW9vFZNslnKnBct25r02vLtN1a4+G17f6XrGm3k2hzXL3FnfW8ZcIHOSjgdDmvMzBxvD2rtT1v+l7dN/La56OAUrT9kvf0t+tr9dvxH39prXw6urPUbfXL3VtBlnSC7t7198kW84Dq31r04HIyOleW6vrU/xIltNF0HTryPRxcJNfX9xEUUqhzsUHqc16koCgKOg6UZe480/Yu9PS3r1tfpt5XuPHqXLD2q/ea39Ol7dd/O1gooor0zzQrwdtW/4V58YtXvtXs52sr/cUkRc/KxDBh2ODwRXvFQXlnaXkYjvLWC5QHIWWMOM/Q1z4ii6lnF2adz18pzKGCdSNWHNCa5Wr2fe6ZgeB/Gml+MGvTpcNysVqUBeZQu8tnoM+1cF+z+rL4n8V7lYZmGMjH/LSSvXrW2t7WIQ2tvFBGOiRoFH5CpaXsJSlCUnrG/4lrM6NKliKFCm1GpypXd2uV37a3+VjO8S6Tb67oV5pN1kRXMZQsOqnsR9Dg14z4Y8Sa38LLubw/wCJNNnuNMMhaCaIdPUoTwQe46g17vUdxBBcxGG4hjmjPVJFDA/gaK1BzkpwdpIWW5rHDUp4bEU/aUpatXs0+6fR/meW6r8XodRj/s/wbpN9f6lONsReLCoT3wMk4/Ae9c58HdN1DSvi9fWept5l2lrIZ3HILtsY89+TXuNlYWNiGFlZ21sG6iGJUz+QqxWX1Wc5xnUndp9tDuWe4bD4erhsLQ5YzVm3K8r9He2y10Vt73PG/iArH49eGmCsQBDk44++1WP2l1ZtI0XarN/pT9Bn+EV65RVSwnNGcb/EzKhn/sq+Gq+zv7GNt99/LTfzINN/5B1t/wBck/kK81/aTVm8EWwVSx+2r0Gf4Wr1Gitq1L2lNwvuebl2O+pYyGK5b8rva9vxOUn0G38SfDO20e5OwTWMWx8co4UFW/A1514V8Y6x8NwfDXi7SrmSziY/ZriIZwuexPDL+OR0r3Co7m3guYjDcQxzRnqkihgfwNZ1MM21KErSWh2YTOIQhOhiKfPSk+a17NPun/VzybX/AIwRahbnT/B2mX13qE42RyPFwhPcKMkn9K6j4Q+GtW8PaBI2t3k817dv5jRPKXWAf3R2zyScV1llp9jY7vsVlbW27r5MSpn8hVminQnz+0qSu/uQYvNKDw7wuDpckW022+aTttrZWXkjxXxNpWu/DrxrP4r0Gze90e7Ja6hQE7MnJBx0GeQ3QdDWyfjd4Y+x+YLHUjdf8+/lr1/3s4r1GqQ0jSRcfaBpdkJs58zyF3Z9c4zUfVqkG/ZSsn0tf7joecYTFQj9foOc4q3MpcraW3No/v3PLPBFr4r8Z+No/GGq/adK0uED7Pbq7L5qjouP4lycknr2rU+JOueM/C3ii31q2hN/4dEeyW3jT7h7liOQfRunavTKKpYVqHKpO9738/66GUs8jPFKrOjF01HlUOij673/AL255e/xu8L/AGEyJZ6i11ji3MYHPpuzioPgVo2ptqWseLNRtWs11Jj5ERXbkFixYD06AV6Suj6Qtx9oXSrETZz5gt03Z9c4zV6iOHqOalUle22liq2bYSnhqlDBUXH2luZuV9E72Wi+8KKKK6z54KKKKACiiigAooooAK5LxyCdf8NYBP8Aph/pXW0VtQq+ynzWvv8AirCkrqxjeN8nwjqYHJ+ztXO3FhfLofhzXdNgNxPp8Cb4B954yozj3ru6K1o4p0oKKXW/3q1hON2cjN45spIDFp9jfz35GEt/IIIb39hUdpoF7a/D3ULGRQ9/dpJM6L/fbnaPyrsqKf1qMElSjbVPe+23bQXLfc5XwP4gsrqzs9HSO5W7hgCyK8RAUqMHJrb8RWY1DQr2zIyZYWUfXHH64q/RWVSsnV9pBW6731GlpZnA/DZptVvJb66jYC0s47Jdw78lqpeGIJ5PGFro8qN5OjPO6kjghj8v8xXpdFdUswvKbUd1ZeWlv1f3k+z2ON1D7V4a8VXOs/ZJrnTL5F88wruaF17kelQa7rx8TWLaL4ftbmVrkhZp5IiscSd8k967mioji43jOULyWzv22uv+CPk6XOK1i1Wz8WeFLWPJSBHjBx6KBXS+JbeW78P39tAu6WSBlUepx0rQorKeJcnB21j/AJ3Go7nI+Ates5LCx0PyrpL2GHZIrwkBSo5yaX4XAjRbzII/06Xr+FdbRV1cTGSmoxtzWe/r5eYlHY5JQf8AharHBx/ZvX/gVaHxAyfBup4Gf3P9RW7RUfWf3kJ2+G34D5dGjH03/kTYB/04D/0CqXwyBHguyyCPv9f9410tFKVe8JQtu7/n/mHLqmcj8Now+natHIuVbUJQQR1BxXPaLp93L4qh8MzDdYaXcvdD3U4KA/if1Nen1h+GdFn0+81G/vZY5rq9m3FkzhUHRea64Y3+LPZvZee1/krkuGyNyuC+JLzaXq9rq1ujM09tLattHcjg/r+ld7RXJhq/sKnM1ddipK6OI8RWTaL4U0a8hjLS6VJG7Adwww4/M1P4Rtni+H91cSA+bdpPO2evzA4rsKK1eNk6fI1re9/xt97Fya3Oe+G4I8F6cCCDsbr/ALxrJ0sH/hJfF/B5iGOP9g129FT9a9+pK3xfhqmPl0XkeY3Ct/wqGwG05+0Lxj/po1afjDR1XWbPXpdLOp2XkiO6gVdzLjo4Heu7orb+0ZKXMl1k9/5un/BJ9nocANW0eWAWnhTw+s985AUvabUi92Jru7VZFtolm8vzQo3+WMLnvgelSUVzV66qJKKt6u7+8qKsFFFFc5QUUUUAFFFFABRRRQAUUUUAFFFFABRRRQAUUUUAFFFFABRRRQAUUUUAFFFFABRRRQAUUUUAFFFFABRRRQAUUUUAFZfipJH0G5WPJOASB6A81qVU1mea102aeCJZXQZ2sMgjv+lcmYRjPC1Yydk4u9vQ2w7aqxa3ujFv5oGh0W8tSpjjlVOO2R0qZHjuPGQe2IYRQFZmXpnsP5U2PQNJ1CGO7hLxrIAzLE/y5+natfTrC10+HyrWIID1PUn6mvCwuCxdaqp1FFQvGV0735VZWVtL6X8tNTuq16MItRu3ZrXzfX0LVFFFfUHlhWB8Rbaxu/AutW+pTm3tHs38yUKWMYxndgdcHBxW/SNt2ndjHfPStaNR0qkZro0/uIqR54OPc8c8B/Gbwzb+HLbTtdlnt7uyiEJeOBnjmVRgMuORkAcGskfFHwrqfxNh8R6hNdWthplq8Fin2ZmeZ3PzOcfdGAAB1r3cRwkZEaEf7oo8qL/nmn/fIr21meAjUnUjQknJNfGtL729zrsec8HiXGMXVVlb7Pba/vGP4O8UaR4s0x9S0aWWS3SUxEyRlDuABPB+orbpFVVGFUAewpa8Oq4ObdNWXRN3/Gy/I9KCkormd2FeZWF9498X3V/faJq9jpGlwXT28CvB5jybDgseK9NryDRNZ8QWXiTW18E6E+q6G145cTOI1Sf+Py2z90nsRXj5lNRlTUm+V3uo3vt5a2XX5Hq5fByjUcUrq1nK1vx0u+nzOittC+JKXMTT+MbGSIOC6CzALLnkdPSu9rgrbxJ8QXuYkm8CxRxM4Dv9tB2rnk13tbYH2dpez5v+3ub8Ob9DHG+0uufl/wC3eX8eUKKKK7jiCiiigAooooAKKKKACiiigAooqO6lMFu8oieUqM7EGWP0qZSUYuT2Q0m3ZD1dWZlVgWX7wB6Utcl4e1KSCS+b7DeTmScsdig7fY89a29Q1m1s5EhZZZZ3AIhjXcw+teVhM5w9bD+2m+X1v3aXq3boddXB1IVOSKuaVIzqpUMwBY4XJ6msyx1u1uLoWskc9rO33UmTaW+lZWsXzjxLZt9kuiIdwCADMnuvNGJznD0qKqwfMnJR9LtXv6LWwqeDqSm4SVtLnU0VnDVoUsXu7uGa0RW2hZVwzH2AqvH4itiVM1reQRMcCWSPC/nXRPNMJBpSqJX1+Xn2+ZCwtZ3tE15ZI4UMksiRoOrMcCmtPCrIrTRgyfcBYfN9PWuf1y/i1LwtPcQo6qJAuGxngj0pNR/5COgfQfyFcNfOVGT9klKNoNPvzS5TaGCuvednr+CudLRVKx1GK7u7m1WN45bdsMHxz7j2oudRig1GCw8t3lmGRtxhR6mvU+uUPZqpzaN2+d7W+/Q5vYz5uW2u/wCpdoqK7uIbW3e4nbbGgyTWUviO1+VprW8hhY8TPH8tRiMfhsNJRqzSb/q/kvNjp0KlRXirm1RVTUNStLG2WeeT5X+4F5LfSqKeIbUSItza3dqrnCvNHhTSrZlhaM+SpUSf+fft8xww1Wa5ox0NmiqUmowpqkNhtcvMhdWGNuOf8Kdq1/Hp1obmVHdQwXC4zz9a0eLoqE5uWkN/LqQqM21G2r2LdFZuoaza2MtulwrgTKWDADCj3quPEVqHTzrW7gic4WWSPCmsKma4OnNwnUSa38vX7zSOFrSXMo6G1QSFBZiAB1JqrqN/a2Ft59xJhT90DksfasybX7eSB0mtbu2WRCEeWPCkkcc1WJzLDYeThOaUu3+fb5ip4apUV4x0NqGWOZBJDIkiHoytkU+sLwpNFb+GkmmcJGpYsx7c07/hI7fHmLZ3pg/57CL5cetYUs3oewp1K0lFySdv66eZpPCVPaSjBXSdjboqlPqdtHpbaijGaEDPydT+dQWWt295cJHb29wysPml2fIhxnBNdMsww0ZxpuavKzXmnsZLD1HFy5dEalFY8viC28147a2ursIcM0MeVB+tXdM1G11CIvbscqcOjDDKfcUqOY4WtU9nTmm/8u3f5BPD1YR5pR0LdMeaJJFjeVFd/uqWAJ+grMudetY7lreCC4u3T7/kJuC1mT38GoeI9Lkh3gqWV0dcMp9CK5MTnOHp2jTkpS5krerSfra5tSwVSWslZWb/AAudTRRRXsHGFFFFABRRRQAUUUUAFFFFABRRRQAUUUUAFFFFABRRRQAUUUUAFFFFABRRRQAUUUUAFFFFABRRRQAUUUUAFFFFABRRRQAUUUUAFFFFABRRRQAUUUUAFFFFABRRRQAUUUUAFFFFABRRRQAUUUUAFFFFABUF/brd2klu8jxq45ZTgip6y/FUkkeg3LR5BwASOwJ5rlxtSNPDVJzV0k7rvoa0IuVSKTs7owrWw0OS/FlbaheNIc8qwC8e+K1fD1lp6zNdWd9PcFcoyu+cfhVW6gtrNtEntlURhwpI/i3DqanRI7fxkEtgFEsBaZV6Z7Gvk8HRp4etFypxupxWl/tJOLWutne/da6Hq1pyqQdpPZ726PW5v0UUV9seKFeV/GHxpNa6Hrvh6Xwrrp8y0dFvo4Va32svDlgeB655FeqVxLXnjLU9QfSdW8E2P9i3EjQzzHUVbMJyN2zGTkdq9PKnCFb2s4qSjZ6yUfuu1d+Rx43mlT5ItpvTa/39jmfDXxRaz8O6ba/8IP4sn8m1jj8yOyBR8KBkHPINWvD2pa34u+J+na5D4f1XRdK0+zlima+XyzOzdBt74/xr0mJrGxgitEkhgjiQKkZYDaoGABUkdzbyvtjuInb0VwTXRUzCgueVGhZyTV229HvpsZxwtT3VUqXStpZLYlooorxD0AryPQPEOseFdV1XTrbwbrV3pT3kk0DLFh0JPzAdmUkZB4OK9corkxOGlVlGUJ8rXknv6nVh8RGkpRnHmT82tvQ4O2+IN/NcxQt4G8Qxh3Cl2iGFycZPtXeUUVpQp1IX9pPm+SX5EVqlOduSHL82/wAwooorcwCvNvij4yW30fWdCk0HW1le2eNblYAYMEcNvB4Fek1neJxAfD1+Lqwk1CHyG8y1j+9MMcqPc1yY2nOpRlGEuXR9L9DqwdSFOrFzjfVdbHBaB8Sra10Owtm8MeJZTFbxoXSyyrYUDIOeRVjQta1TxR8Q7G/s9L1jTdLs7SRLn7YhjWVm+6AucEj1pbX4gT2ttFbweAfEccMSBEUQj5VAwBWh4M+IEfibWn0yLQdTtGiBMsk6gCMgcKw6gmvKo1ozlCnOvfVacrV7eZ6lWlKEZ1I0baPXmTtfyO1ooor6A8EKKKKACiiigDA8If6zUv8Ar5NN8LhX1PU5ZubkTbTnqFqc6LcRXk01jqT20czbnjEYbn2NS3+jeddi8tLqS0ucYZ1GQ/1FfLUMJiqUKV6d3Sb0uveTvrHXdX62PUnVpSlP3viS76Wtv/wLlbxssY06KXgTrMvlHvmmaiWPifSS33vLOfrirNvorNdpdajeyXrx/wCrUrtVT64qbWNLN9LBcQ3DW1xCTskC54+lVXwWJrOpiPZ2bcGo3V3yO7b1td9Nem4qdalDlp819Ja+q+8o+IAsniDS4rj/AI9yScHoW7f0rbvFhe0lWcDyih3Z6YxVCXR/tWn/AGa/unuJQ5ZZgu0qfaoP7FvJVEN5rE01v3jCBSw9Cc10QjiqVSrJUeb2lnvHTRK0tdl5X3M26U4xXPbl9ddb3X/BsYsOP+EGuMdPO4/MVoaj/wAhHQPoP5CrS6CV0KTTPtQ+eTfv8vpz0xmrFzpRmuNPm88L9jHTZ9/ge/HSvMpZVi40oxcNVGmt1vGd316I6pYqk5N36y/FWRS1T/iXeJLW/wCkVyPJlPbPY/y/Kl8Pj7dq97qrcoD5MP0HepPGhi/sUo4y7SKIh33f/qzV/RrQWOmQW/dVy3+8etdtPCyeaSpr+HH95/281a34ORhKqlhVL7T935LX/gC6xZx3+nyW0knlhsYb0OeKx5p9Y0y1xfW1vfWaABmXggdsg1talZQ39o1tNuCnkFTgg9jWW+h3s0Yt7nWZpbbunlgEj0JrbM8PXlVc6EHzWspJq3XSSlo16Xe5GGqU1HlqNWvs0/wa6kDSRXfiuykk5hNtvgDdMn+tbmox2s1nIl6E8j+LccAfjVbUdHtru3hjUtC8AAhkQ8riqjaHdXO1NR1WW5gU58sIE3fU1MKOKw/tYeyU+d3vdW1STUr62XknoNzpVOSXPy8unW/yIZliTxZpqw7fKFuQmDkY5qbxuyjRNpOCZVx71Z1TR47vyHgma1mt+InQZwPTFUrvw9cXkR+2apJNKMbCY8Ko78A9a58ThcZGjiMPTpX9pqmmktYpW1d+mmlvQ0p1aLnTqSlbl9b7kWrxpLreipIoZSvIP4Ve8YAHQJ8jptx+dS3Olma/sbrztv2UY27fvfrxU+sWX9oafJa+Z5e/Hzbc459K6Xga3scXHl1nttr7iX533M1Xhz0nfSO/3mE+2XW9GjuOYhbBkB6Fsf8A6q39VSF9NuFnAMflnOfpVa90iG7sILeR2WSBQI5U4IIHWqraJeXCeVfavLPCP4AgXJ7ZPeop0MVhlVgqXPz63uv5UrSu72Vul9ByqUqnLLmty+ve91/SMGRnHhOwG3dEbk7xnGeeBmt9X8QSxiOOzsbePGBuctgfhU9no8Mejf2ZcN56ZJ3Abe/aq40W/WP7Omtzi36Bdg3Aem6uLD5bjMOoytJ3hFNRcU04q1m309H30N6mJo1Lq60beqfX0/UzvsjWnhnUl+1QTqzZxF0Q55FaMqmDwbi3G0/ZgePccn9TVmTR4Bosmm2zeUrjlyNxJz1PrV22t1iso7ViHCRhCSPvYGK7MLlVSnJxtyp0+W972bbbtfXqY1cVGSve/vX+Vkc9ocurjS4E0+xtVh28O8mSx7nApYbS9h1G8u5Lu0Nybdt8MOcnjg4q2uh3FszDTdUltYWOTGUDgH2z0q3pOlw2BkkMjz3Ev+slfqa58NluJl7KnVjL3OrkuVWVlyqNn/4EloXUxNNc0oNa+Tv87/oVvBiwjQ43jxvdmMh77s96q6ssK+LtNZABKwO/H44zVltDlhuJJdM1CSzWQ5aPYGXPtSQaB5eo298968syMWkZ1yX44xzwKt4bFvC0sL7H4HG7urWi1qtb3fW6XXcFVpe1nV5/iT0s+q2Zt0UUV9SeUFFFFABRRRQAUUUUAFFFFABRRRQAUUUUAFFFFABRRRQAUUUUAFFFFABRRRQAUUUUAFFFFABRRRQAUUUUAFFFFABRRRQAUUUUAFFFFABRRRQAUUUUAFFFFABRRRQAUUUUAFFFFABRRRQAUUUUAFFFFABVbVJbeGwlkulLQYw4AzweKsngZrMl1rRpEaOS8hZSMMp6GuTF16dOm4znGLadua1v+D5mtGEpSTSbt2MxvD8k0Ma2WrN9k3CSNWXdtPqDmrOipZWeqSWiTPd3rqWnmbnGO1Y8l2tm7Wml6rCLOc9WJzB64rc8Oto8K/ZbC5SaYjc7fxN718rl7ws8VH2MYxkt25cy9IK/XvbRO256uI9qqT522ntpb5y0/DqbNFFFfanihWB8RtQvdK8Ca1qOnZF1BaO8RA5U4+9+HX8K36z/ABJFcT6BfwWk1tBPJA6pJcruiUkYyw7j1rfDSjGtByV1db+pnWTdOSW9mebeFPhH4R1Lw7Y6lqjXupXt5Ak81w923zswyeh966nwr8N/CnhnV11XSbSeK6VGQM07MMHrwTXD+HfD3xE0CxFjpvxA8NraKT5cMg3rECc4XIyB7ZrrfBcfjhddQ694r0HUrLy23QWkeJC2ODn0FfR5hUxUlUaxfNDXS8tV2ta3y2PJwsaKcf3Fpd7Lfve9zu6KKK+VPaCiiigAooooAKKKKACo7maG2ge4uJUiijUs7ucBR6k1JVfUbe1u7Ce2vo0ktZIysyv90rjnPtSleztuONrq5n/8JV4a/wCg9pv/AIEr/jXIQatp+qfGWzfw/cR3Kpp8ialLCcoefkBI4JB/nXPTy+Dbu4lXwz8Mptet4mKPcxKUjJ/2Sc5/Su1+GeqeFruG5s9D0kaNewEfa7OSERyr6E/3h714UMTLFVI05Sile+l9bdm0l62voe1LDRw1OU4xltbW2l+6Tb++2p2dFFFe8eIFFFFABRRRQAUUUUAFFcxFrd83xJm0EmL7GlkJgNvzbsjvWh4a1DVr8Xn9qaUdP8qcpDls+Yn96g4KOY0a0+SKd7yjs7XjvrsvK+5r0UVU1q4u7XSrm4sbQ3dzHGWihBxvPpQdlSapwcnste5boqnotxd3WlW1xfWhtLmRA0kOc7D6VcoCnNVIKa2evYZLDDMVMsUchQ5XcoO0+op9FFJRSbaRpdhRWJ471O60fwre6lZlBPCqlN65HLAdPxq/olxJd6NZXU2PMmgSR8DAyVBNM5VioPEPD/aSUvk21+hcooooOkKKKKACiiigAooooAKKKKACiiigAooooAKKKKACiiigAooooAKKKKACiiigAooooAKKKKACiiigAooooAKKKKACiiigAooooAKKKKACiiigAooooAKKKKACiiigAooooAKKKKACiiigAooooAKKKKACiiigAooooAKKKKACiiigAooooAKKKKACiiigAooooADVC7tNJtreS4msrUIg3MfJX/Cr9Zvia3kudEuIoQS+AwA74OcVx49JUJ1FBSlFNpNX1sbUP4ijeybRBo0Npf2zXEmjW0CFv3QMa5ZfXpSaHcWrX01s+mxWV3HnhUA3L6giptK1fT5rGNvtEUTIgDozAFSKp2kyal4q+1WvzQW8JRpAOGJ7CvFjUpQWGlRnGUm0nZR1T3ei05d/wZ2OM26immkl56f8OdBRRRX0x5oVhfEK6sbPwPrN1qVt9ptI7SQyQ7ivmDH3cjkZOBW7VDxHpVvrmg32j3RIhvIGhYjqMjGR9OtbYaUYVoSnsmr23tczqpypyUd7Hl/w/wDg94Xm8O2+o67ZtdXl9EJzGszrFAGGQqAHPAPUk0nhHwppHgT4wQadbwGeLUrOWWwnkkYyQMvDxnnDKRyCRmp9G1/4geDLCPw/qngu88QJaL5drfafJkSRjhdwwcHGPStPwVpHibW/Gh8b+K7NNM8m3a303Tg+5okY/Mzn1P8AnGK+sxGJxiVeeIrp0pJ2tJO9/hsk7rz0Wl0zxaVGh+7jSp2mmr6bd7vb089j0aiiivjT3gooooAKKKKACiiigArnPict03w/1tbPd532RsbeuP4v0zXR0jAMpVgCCMEHvWdan7SnKF7XTRpRqezqRnbZpmJ4BfTpPBulHSzGbUWyBdnY4+YH3znNc5qrW8nxs0caftNylhN9vKdk/gDe+f6U67+GdnHeTT6Dr2saCk7FpYLOcrGT7DtW94O8JaT4Xim+wrLNc3BzPdTvvlkPufT2rzVTxFRQpTgoqLTvft2Xn57I9B1MPTc6kJtuSatbv3fl5dTfooor1jywooooAKKKKAOD12S+8T+NZfDMN9NZabZQrJeNC215S2MLn05/nT7nwVeaPLDe+EdSuIZ1kHmwXM5aKVO+aTX7fUvDnjKTxPY2Mt/Y3kQjvYoRmRCvRgO/T+dLc+LdX1qWCy8K6TeQyGQGa5vYNkcS9+M80HxM1hPaVfrql7bmfLa/Na/u8nlbfzvzDbXd/wALon3gBv7KXIB4zkVgaVJJ/wAK/wDGbF2yLyTByeORXRWsNwPjFNM8blP7MVTJsIUtkd+lYGl2tyPAXjGM20wd7uQopjOWGR0Heg4a8Z809HviP/SUaHhfwXDrXhqxvdb1K/mmkgXyVjmKpCmPlAHrVXTr6+k+HfinTry6kuX015II5nPzFR0yfwrufBKtH4R0pHVkYWqAqwwQcVwlhbXI8M+O1NvMGkupDGPLOX69PWg3r4KGFo0JUY2c6c1J66/u7699dizNq2pQ+C/C+i6VMYb7VUWMT940AG4j35rRm+HdrFatNYavqkWqKNyXTXBO5/cehqjPomp3Hgvw1qmlwltS0pFkWBxgyLj5l+vFXpvH001obex8N6wdVYbVhe3wiv7t6D6UDpLC/wDMyT+CHJvtyq/Lb7XNe/XYg8R6l4mg0zRPDslzDDrOpOY5rmE52oOrDgYY57enFWT8Prezg+06Vq2pw6og3JcNOWDt/tL0INQeItH8TT6Vo2uMsNzrumyGSSGMYDqeqj1Ix+PNTt46nvLf7Lpfh3Vjqkg2rHLDtjjb1ZvQUGrWF9vP+0FK9o+z5r3tyra32+a97a7HKaa8z/B3XzcMTL9rbdz33LmvUfDH/It6Z/16Rf8AoIrzLS7S9X4Q67BNbzG4N02V8s5Y7lyQO9eneGlZfDumqylWFrGCCMEHaKC+GYyVSndP+DHf/FI8/wD7Nvta+J2vWEeoXFpY7Y2ujC+HcbRhAe2ec1Y8TeHZPB1gfEHhu/vENsym5t5pi6SoSAcg/Wqo1LUNJ+KOv3lpp8t/aqkYuooeZAu0YZR3x/WrfiPW77xlZ/2BoOk38Mdwyi6ubqLy1jQHP9KDy4/UnQxF0/rHPU5LXvfmfLy+V9+m9yv4tN1rfjfw2un3ktn9tsixkjbDIhyWx74yKteJUHhe2sfDWhX0tpJqtwWlu7iXc0SgAMwJ6GrF7YNafEnwzDDFI1vbWLxbwpwMKwGT2q18T/D1zqsVjqVjaR3txYSFmtZBxPGcZX9KDrqYSs6OLrwi3VU0tL3tyw5uW211fbX8DmtTsfBen2r3Fj4xuYtVQEpcLdGRmf3A7GpdT8Ra1rHw3s71ftMR+1CHUZbdSH8sdWX2IIq5B4j0yG2MGh+B7uLVGG1YvsKoqt7sOw/zitu6vfFWkeHLG4m0+DU7kNm/igXayp/sAcEjvSMaVGnONX2M+WDh73s4SturN3est7pK9r3exh+HNK8OT39rdeEvFVxBOrhpoXm3mVO6lGxzVbxdJaT+O57Xxfd3tppIiX7D5bMsTNxkkjv1qHxDJZ+KLyyXw54dvrTVFuFke8e28kRqOu4jrXS674hudN1S4s9e8PTXelvj7NPbw+cGGOQ6noaYkqE6EqekYKUXzJSdOWj0cb6LvZ2va+pDpWmw2HhzWpNM8QSalpb2r/Z4mcSeSdpzhuv4cVofCpmbwFphZiTtbkn/AGzXOeE9Kk1DW9bvtL02fSdHvLNoI4pk2eZIR94L2A5pfB/iSfw3oieH9T0HVWvrZmSMQQbllySRhs+9B15fi6eHr0q1WPJT5ZxT95xb5k1a+qTV+VfJFrw0zHxp40BZiAq4Genymsj4ZeHV1jQE1LVr+8e3t52NtAkpVVKnJY+pz/Kr3gKPVG17xXcanZvb3FxGrlMHAyGIUHvgECtb4QQSR+B0huIXjJnlyrqVOCfQ0GGXYaGMr0PaxfL+/dndf8vFa6/RnOWt1p3iqS61XxRr/wBjsBM0dnZJciMBR/Ew6k0uia1Y6H4wstN0DWp9U0m7by5YXLP9nYnAZWx0pLHTbTwdqd3b634Y/tSyklMlrexWqzMoP8LA9K6PQNS1XWNdhk0vSP7K0KFT5jXFuEeY9goHSg58HTqynT53y4jmV7Rk5763d1Hkt6xttrY5e5/su+8WapB451C9s5VmIsV8xo4RF2Kkceld94KsXsNMeNdcfVrVnzbOxDGNP7u7vWDqPiU29xc6f4t8LzzIJD5EkFv58Uiduvf/ADxTvhXp11ayateCym07TbucNZ2sv3lXnnHbtQejlfs6WYRjBc7bld2lGcd37/SS6LbpZHc0UUUH24UUUUAFFFFABRRRQAUUUUAFFFFABRRRQAUUUUAFFFFABRRRQAUUUUAFFFFABRRRQAUUUUAFFFFABRRRQAUUUUAFFFFABRRRQAUUUUAFFFFABRRRQAUUUUAFFFFABRRRQAUUUUAFFFFABRRRQAUUUUAFQX8z29pJNHCZmQZCA4zU9ZnijzP7BuvKzu2849M8/pXNjarpYapUjuk39yNaMVOpGL6tGCbi31JjcL4Zebnl0YgE/h1rU8OamtzK1pDpn2WOMHdgj5T6EYrS0Z4H0u3Ntt8vywBjtxWZG6P4zb7MQQLfE5Xpntn36V87Sw9TCSo1/apubSdoxV79mlf18j0JVI1VOny25U7avS3zN6iiivqzygrG8ca1/wAI74R1PWhGJGtLdpEU9C3RQfbJFbNZ/iXSbfXtAvtHu8iG8haJiOq5HBH0PNbYd01Wg6vw3V/S+pnVUnCXJvbT1MH4WaXq1l4e/tDW9XuNR1DVCt3NvPyQllGEQdgBisbS5tW8LfFZdCudUn1HSdeSa6thOcvbSqcsgP8AdwelZ2leIPiB4NsYtC1XwXeeIY7ZRFbX2nPkSxjhd4wSpxjritPwdo/ibXPGS+NPFtnHpv2aBoNN05XDtErfedyP4j6fyxX0NSlKnKvWrSg4STtZx1f2eVLVWduisrpnlwmpKnTpqSkmr3vp3u3o7notFFFfMHsBRRRQAUUUUAFFFFABXN+M/E1npfh3VJ7PU7IahbQO0cbSKW3gcDbnP4V0lcp4x8C+G9ehvLq6sbeG+lhK/bcfNGQOGPIBx71zYv23sn7G1/PQ6cJ7H2q9te3lqXND8TaVcaLZXF3rGnrcSW6PKPPVcMVBPGeOaz5PFqzfELTtB026s7y0ntZZLgxHc0TL907gcYPpXCpN8FbONLSW1jvpYVCSTx28zB2AwTkcc9eOK6n4eat8PG1Y2HhSxFvdyoWJ+yupKjkjc38s15dLGzqyhTdSC1W0rt+Xz2PSqYOFOM6ipzej3jZLz+R6BRRRXuniBRRRQAUUUUAFFFFABRRRQAUUUUAFFFRQXEFxv8mZJNh2ttbOD6GpcoppN6sdna5LRTY5I5C3lurbTtbB6H0p1NNNXQmrBRRRTA5/SNAmsfF+ra41wjx3yIqxhSCm0DqfwroKKKDnw+Gp4aLjTVk23827v8WFFFFB0BRRRQAUUUUAFFFFABRRRQAUUUUAFFFFABRRRQAUUUUAFFFFABRRRQAUUUUAFFFFABRRRQAUUUUAFFFFABRRRQAUUUUAFFFFABRRRQAUUUUAFFFFABRRRQAUUUUAFFFFABRRRQAUUUUAFFFFABRRRQAUUUUAFFFFABRRRQAUUUUAFFFFABRRRQAUUUUAFNlMaxMZSoTB3bumPenVm+Jo5JdDukhyW25wO4B5rDFVXRoTqJXaTdu9lsaUoqc1Fu12c3cnw+s7/ZdQvIEJ+ZYgdp+lbHhm40ZXNrp3mmRgWZpFOWx6mr2j/YJNNgaBYdmwcYGQe+ferqLCrZjWMH2ArwMuyycKkcRFw110i9n2fM7fJHfiMSpRdNqXzf56D6KKK+mPMCiiigAooooAKKKKACiiigAooooAKKKKACsP4gWt3feCdYtLHP2mW0dYwDyxx0/EcfjW5WL46mt7fwfqs13DcTW62zGVIH2yFcc7T2OKxxKTozvtZ/kbYdtVoW3uvzKPw7Ogz+D9O/s+K1CpAqyJtXckgGGDDqDnPWujijtlfMUcKt6qozXnWj/C3wde6db6jbPqiLdRLLlbw5O4Z5IHPWt/wz4B0Pw9qq6lYTag0yoyATXJdcHrwa4sJLEqMIypxtpqn+lv1OzFLDOU5RqSvro1+tzq6KKK9M80KKKKACiiigAooooAo61qKaZarcPG0gLhcA4xnvVF/ESJiZtPuhaE4E5X5frTfG/OlRg9PPWrPiRVXw3cqAABGMD05FfO4zE4v21f2dTljTipWsnd2b+7Q9GjTpclPmjdybW/oQzeIY1DS29jc3Fsh+adVwtX21KzXTRqDS4gK5Bxz9MetVrNVXwsqqoA+ynj/gNc8Nv9h6KJv+Pf7QfMz069/wBawq5li8KuaclLmhzLSyTvFfd73XXTcuGGpVdErWdvVWb+/Q2l8QHaJn0u8S2P/LYrxj1qp4buGjs9SuLeF7nNwSqocEg966U7PLOduzHPpiuf8G+X5GoeT/q/PO36Y4q69HERxtCNSrzXU7OyTT5enS3r+JMJ03Rm4wtt18yr4VvrqGzaOPTp7hWmJMisMDNdRdTC3tpJypYIpbA74rF8Ef8AIKk/67NWpq//ACC7r/rk38q2yZVKWVxnz39262038vzJxnLLFONupmReIluI0Npp9zcOVy6oM7PYmruk6tb6gzxBJIZ0+/FIMMKr+DRD/YMPlYySd/8AvZ//AFVX1Db/AMJjY+R/rdh83H93B61lRxWMp4ehiqlRSU3FONl9rTR73W76b7FTpUZVJ0oxta+t+3ceviNHllhhsbiadHK7E5yB39qs32sxW0kcC280906hvJjGSv1qn4QRfP1KTA3faCM+3NUdMfUhrOpLaRWzXBk+ZpmIIXPGAK5oZjjFQpTlO7qNrSN7JX2XVu3XRdjV4ajzySXwpdd72/A2bLW45bpbW6tprOZ/uLKOG+hpdQ1hbe7+x29rNdzgbmSMfdHvWZqtnf3BgOqalZ248weWEQ/e9iauXem3H9pSXul3scdyVCzI4yG+vpW6xeYOEoJPRrW0eblad/dva687XXQz9jh00290+9r+tti1purwXhljeOS2mhG6SOUYIHrVT/hItytNBpt3NbKeZlXjHrS2N9LNd3GmapbxRTmIlnjPysuKggtNX0y3xp9xb3loMsscgwcexFEsbi504unNtLm5mormTT0Ti/xt8rAqNJSaktdLXenyf5XL1zrVvHbWlxEjSx3MgRccY+tX7ycW1rLcFSwjUtgd8VzGq30d/p2mXKR+UBdBWXspFb+vMqaNdsxAHlEV04bMZ1Y15c6ajGLTtbeN7/f3M6mHjFwVrNtp/eVp9cji0eDUjbuUlYLs3DI6/wCFPstYS5MkhtZobVFLC4kGFYCsG+GfBVgD0Mq/zNanjFWTw9tiGEDIGA/u/wCcVwxzLF8k6zlpCnGVrLVtN79Fp/kbPDUrqFtXJq/ZJi/8JAZAZLbS7ye3H/LVV4NX7fVbKbTnvkkxEgO/I5X2IrOtDr0trF9nXT7eEoNhGWIH8qg07TYWTUo7jUoZRLxMIxtCNnrWtLG45Sjb3lJP4kopO11bW7Xe6emtyZ0KFn0tbZt9evQsf8JFhBPJpl4lqf8Altt4x61twyJNEssbbkYAqfUVz7rrWk2Z+a3v7OJeQw2sFH8629PuUvLKK5jBCyLkA9q7MsxNaVR08RJ81k7OKT82mtGvxMcTTgoqVNaX3Tv+eqZPRRRXtnEFFFFABRRRQAUUUUAFFFFABRRRQAUUUUAFFFFABRRRQAUUUUAFFFFABRRRQAUUUUAFFFFABRRRQAUUUUAFFFFABRRRQAUUUUAFFFFABRRRQAUUUUAFFFFABRRRQAUUUUAFFFFABRRRQAUUUUAFFFFABRRRQAVT1r7MdNlF4zpAQN7IeRzVw9Kz59S0iaN4Zry2dGGGUuOa5cZOmqUoTkldNLm2/wCG7mtGMuZNJ6dihH4X0tkDxy3JVhkFZRz+lLplppdjrYt7aaeS58s7gz7go46+9Zj3Uuns1jpupWz2sx+R3kGYPWtnw9HpduDFa3UVxcuN0j7ss3/1q+YwX1SpXhGjRjCUX7z037Q7379F56Hp1vbRptzm2nt/we3obFFFFfYnjhRRRQAUUUUAFFFFABRRRQAUUUUAFFFFABVLXYJrnRry3t7pLWWSFkWZ1DKhI6kHgirtVtUsbXUtOuNPvY/MtriMxypkjcp6jI5qKibi0ioO0kzzHR/B/ifR7f7Np3xGt4IMkrF5alEyc/KCeB7Cuk8Jab4mttZWXVPGkGrW2xgbZIUUk9jkc8VF/wAKn8B/9AU/+BMv/wAVWJ4e8L6L4N+K9ta2duXj1Czke2Z3Je3ZfvL6MpHrz714NPDVMLOHNC0bpaVJO3yaPcniKeJjPlleVm9YRV/mmep0UUV9CeCFFFFABRRRQAUUUUAUda09dStVgaUxBXD5Az0qXUrQXuny2ZkKCRQu4DOKs0VzSwlGTm3H41Z+a1/zZoqs0opPbVFaK0CaYLLzCQIvL3Y9sZqtb6Pbro66ZOTNGM/NjBznOa0qKUsFQlbmjey5fk7afgNVqi2fW/zMNdAk2CCTVrt7bp5Wccemau6NpkemLOschZZX3AYxtHpV+isaOV4WhNVIR95bO7f5vbyLniqs4uMno/QxoNCa3ui9rqNxDAZN5hHQ+2av6v8A8gu6/wCuTfyq1SMqspVgCD1B71cMBRo0p06KspX6v+l6IUq85yUpu9jl9A0lptJgubW+ntJHU+ZsOQ3J5xWxpOkw2DvMZJJ7iT78sh5P+FX40SNAkaKijoFGAKdXNgsnw+GjD3byilrra9tWleybNK+MqVXLXR/1uUdJ05dPNwVmMnnyGQ5XGPaotS0eK6uRdQzS2tyBjzIz1HuK06K6nl+HdFUHH3Vtvp1unuZLEVFPnvqZNpoiJdLdXl3Neyp9wydF/ClvtFWW8a8tLuazmf75j5DfUVq0Vn/ZeE9n7Pk0vfd3v3ve9/mV9aq83Nf+vTYy7HRYIGmkuJZLuaZdjvJ3X0quPD8kamG31a7htz/yy64HpmtyipeUYNxUeTa/Vp673ad3frdjWLrJt3/IzZdFsn0pdOCssanKsD8wb1qqfD7yx+Xd6pc3EYHyI3AB7E+tblFOplODqNc0NlbqlZbJpaO3mKOLrR2l5mRNoiyaPBpv2hgIWDb9vJxnt+Nak0Uc0LQyqHRhhge4p9Fb0sFQpX5I7pL5LZETrTnu/P7zDGgSRAxWurXcFuf+WY5x9DVyLR7GPTnsRGTFJy5J+Zj659a0KKxpZVhKTfLDpbW70e6V72Xki5YqtLeRhHw/K0f2d9Xu2tenle3pmtq3hjt4EhiXaiAKo9qfRWmGwGHwzcqUbN6bt6dtW7LyJqYipVVpMKKKK7DEKKKKACiiigAooooAKKKKACiiigAooooAKKKKACiiigAooooAKKKKACiiigAooooAKKKKACiiigAooooAKKKKACiiigAooooAKKKKACiiigAooooAKKKKACiiigAooooAKKKKACiiigAooooAKKKKACiiigAPIqgdG0on/jwg/wC+av0VjVw9Ktb2kU7d1cuNScPhdih/Yulf9A+D/vmpbXTrG1l823tYonxjcq4OKtUVEcFhoNSjTimvJFOtUas5P7wooorpMgooooAKKKKACiiigAooooAKKKKACiiigAqrq8d7NpdzFptwlteNGRDK67lR+xI71arG8c6lNo/hDVNTthma3tmaPjo2MA/hnNZ1pKNOUpbJM0pRcqkYx3bOD1Sfxrpc4g1L4meHbSY4/dywRq31wRmtzwN4XuP7Y/4SvWPEcevXrwmK3kgx5MaE87ccGo/BHgHw8PD9te6rYxapqF7Es9xc3P7xmZxnjPQc1V0jTYvB/wAUrfSdIZ49K1i0kma03ErDIn8SjsDXhUqM6coVayvFtW96Ts3s2no/0PaqVoTjOlSdpJO/uxV0t7Nar9T0eiiivoTwQooooAKKKKACiiigApAylioYbh1GeaWvP79f7J+N1jcj5Yta09oWPrJHyP0xWdSpyWdutjsweF+sucb2ai5Lztq19138jv8Acu7buG70zzQWUMFLAE9BnrXjU9zP/wALSPjLzD9ij1ZdGPptKYJ/76IrpoB/a/xvnl4aLRdNEY9BJIcn8cH9KwjiubS3W3/BPSrZJ7Jcznpycz02enu792lfz2ND4Xa7qGtaTqVxqtwkjwalNBG2xUARSMDj+dderBhlSCPUV418MfCNr4kg1iXWp7ifT4tUnWGySUpGX3fM7Y+8egGfStnwrbr4T+KF54csLif+x5tO+1pbySFxCwPO3PbrUUK81CPMtHpe+v8AXzOvNMsw0sTXVCdpRXNy8to20uk7769reZ6YzKoyzBR6k4pQQwypBHqK8S0/UPCvik3WvePNfj8p52Sy0z7SQsManAJROST6mrHhXWtN0nx7Zaf4Nvb/AFDQrz93c27pI8ds3Z0ZhkD1prGJtbWfnr9xE+G6kYzjeXPFNv3XyaatKd9/lZvS57JvTn5l+Xrz0oVlYZVgw9Qc15B4f8Nx+I/iL4whv7q4XTI7xTLbQyFBO5HG4jkgDPHvV+LS7fwV8UdEsNCknh07VopVntGlLRhlGQwz0PSqjiZNczjpe2/nYxqZNRjJ0o1b1FDnty6W5eZq997eVvM9RJCjLEAeprk/h/4mn8QDWJrzyYlttQe3hRT0RQO/ck5NdHqlhZ6pp82n38Cz2sy7ZI26MPSvJvhP4M8M6tBrMuoaRBcPbarLFCWJ+RFxgDmnWnUVWKj5/wBbGWX4fCTwVepWbTXLsk7XfnJb9Ts9I1zUrj4o61oc06mwtbOKWKPYAVZsZO7qetdcjo/3WVvoc15LdaG2vfGnWrCS8uLewWyga5SCQo0yhV2puHIGeuKl17QbLwL4r8NXvhtp7SK/vhaXdt5rNHKrd8E9azhXnFNtXV318ztxGWYatOnThPlm6cWko6X5Lu7vo3bs/NneW97rreLrmxl02BNHS3V4roS5dpO4K/8A1vxrY8yPbu3rt9c8V5/pP/JdNd/7BUP/ALLXNfCnwfZ+I9Hvp9cmuLiwj1CZbeyWUpGG3fM7BcbienPTFUq8r8sVdtvr2+RlUyuh7P21SfLGMab0jdvmT7y307pemx7MpDDKkEeood1QZZlUe5xXmfhGMeE/iPq/hu0uJ20caeL2OGWQv5LA8hSe3Wq3g3w3B8QLSXxV4sluLtLmZxZ2YmZYoIwcDgHk1SxEpWio+9r17eZjPJ6dLmq1KtqSUWnbV8yuly330d9baHqu9ePmX5unPWh3RB87Kv1OK8g1bw6/hz4meEra1vbmbSZLiRreCeQubd9o3BWPO0jHFReJl0b/AIWBqg+I0d99hcqNKkJf7MseOfu/xVLxTV7xs07b6bX3N4ZFTqOLp1XKMouWkbyfvctlG+rW7101tc9lHIyOlFct8OdO02x0+4bRfEE2q6ZNIGt42lEi2wxygbr+Bqh8VtT1JP7I8O6RdG0utZufJa4X70cY+8R781s63LT52jzYZf7XGfVqctO7TVkld3W6sr3X3HbCRC20Opb0B5o3ptLb1wOpz0rhR8LdAt7YSabPqFpqiDcmoLdOZN/q3OCM9RiuQ8MrOvwY8ZrdkNcC5uRKQOC2FyfzrKWInB2lHo3v2+R20spw2Ii5UKzdpRjrGz952v8AE9Px9D2remQNy5PTnrQ7omNzKv1OK8v8KaDYaH4JtvG+qNPf6paaeZ4meVtkS7PljRRwBjArC0seBtT02LWPH3iSPUNVvB5phFy5W2B6IqJ90gUnimkrpJvXV9DSOR05Sm4TlKMXy+7C7ctdlfZLq2vQ9urmfijq1/ofgfUNU02YRXUIXY5QMBlgDweOhrj/AIW62I/GN1oOkXeoan4eeIyWs1xG5+zuOqbmHK+ma6L43f8AJM9W/wB1P/Q1puv7ShKceiZFPLPqma0aFXVOUXqrXTa0ae3Zo6nS7kzaVZz3Ei+ZLAjsTgZJUE1brzrRPhtpOpaNa3fiaW71PUZYEZpGuGVYRtGFRQQFAFQ+FdUvfCmseIfDOo3k2oWum2f2+ylmbMnlY5Qnv2/WnGvKNudWT8/zM6mWUavtPqtTmlHdctk1e3uu7vZtbpaHpTuqfeZV+pxQWXbuyMeteI6RL4L1vT0134geIorvULwl0tBctstUzwoROhx61e8DahYy+LLnwtpc9/rHhW+t2GLiOQi2fHKBzztI9faojjE2tFr56/NHVV4dlThN80rw1fuNR035ZN6tdLpX6HbeDPEs+ta14iguTDFDp96LaBVPUAcsT3yaLXxLPP8AEu78PZhSyttPWfdnl3Zh37YHauJ+HfgnwvqWteKYL7R4J47LUjDbqxP7tOeBzRp3grwvJ8XdT0V9HgbT4dNjmjgJO1XLDJ61lGrWcIvTV9/XyOyrgctVevG8vdpp25VppHVe9q9evd6nsCsrLuUgj1FIjo+drq2OuDmvKfF8+mw+JLHwKuqp4e8PWdp9ouik/lNKCfliVic+/HvWFr83gPSLX7Z4D1i6t9ahYGJbYyyJOR1RweDn1rWeM5b6LTz/AC7/AIHFh+HnWUbSleeqtBtJPZyael99OayPdCyggFgCegJ60KysSFYHHXB6V5D8QJb7xDeeAZY2l0y8vZG3NtKvCSo3YB6Ec4r0bwt4Z0nw1BNFpcMimdg0zySs7SMO5JPWtadZzm0louvyucGLy6nhcPCpOfvyv7ttrScXd38tLJ/qbNFFFdB5IUUUUAFFFFABRRRQAUUUUAFFFFABRRRQAUUUUAFFFFABRRRQAUUUUAFFFFABRRRQAUUUUAFFFFABRRRQAUUUUAFFFFABRRRQAUUUUAFFFFABRRRQAUUUUAFFFFABRRRQAUUUUAFFFFABRRRQAUUUUAFFFFABRRRQAUUUUAFee6zq3j26S809/Atrc2Uu+LLXoHmRnIzjtkV6FRXPiKEqyspuPpbX70zehWVJ3cFL1v8Ao0eS+Fbr4paDpi6b/wAIxb3ltECtv510u+NeylgfmA+gNX/Atp4ym8dy614q0SNGkgMUU6zjZbIOdiIM9T1JNel0Vx08s5HC9WTUdk7W/I66mZc6nanFOW7V7/mFFFFeoeaFFFFABRRRQAUUUUAFcJ8YbW/Ww0nXNLs57u80q/SZYoYy7sh4YYHPpXd0VnVp+0g4nXgcU8JXjWSvbp3T0a+aPNU8NXj/AAWks2t5f7UdG1AoVO/z9/mYx1z2q78HLXUZLXV9e1izmtL7VLze0U0ZRlRVAHBGcZJrvaKyjhoxlGV9lY7a2c1atCrRlFe/Lmv2u02vS6X3HDfBqzvLLRtWS8tZ7Zn1ad1WaMoWUkYIz1HvTJbG7b42reGznNmdIMZm8s+Xu3fd3dM+1d5RVKglCMb7ETzWcsRVr8utRNelzyXS9Nn8BaheWt34QfXdLlnM1ne2lss00QP8Djrx6103h7UfFWu+IYbsabLoPh+CMgwXMa+fcseny/wAV2lFTDD8milp2/4JriM4+sJyqU06jVnJ3fldRbsn5/NJM4X4e2d5b+NfGU9xazwxT3qNC8kZVZBtPKk9R9KTxjZ3k3xR8I3UNpPJbw+f5sqRkpHleNxHA/Gu7oqvYLk5L9b/AI3Mv7Ul9Zdfl1ceW3/bnJf9Qryzwjeap4O1fV9Hu/DWr3gvNSa4t7m1h3xMjkclui4r1OiqqUudqSdmjHB41UIVKc4c0Z2vq1tqtjhtDs7yP4yeILyS1nW1ksIFjmMZCORjIDdCaT4qWd5dal4Ta1tJ51h1eN5TFGWEa/3mx0Hua7qipdBcjjfd3/G5tHNJRxEK/LrGKj90eX/gnCaZZ3i/GfWr1rSdbWTTIkSYxkRswxkBuhPtTvgrZ3lj4Wuor21ntpDqM7hJoyhKluDg9q7miiNBRlzX7/iFfNJVaDouO6gv/AE1+Nzgo9Pun+NV7dSWc/2KTSBF5xjPlk7hld3TPtWZ4futd+Hon0K78P6jq2kiZnsbqwj8xlVjnY69Rj1r1CuGvvDHizT9Xu77wt4ljWG8k8yW01FGlRG/2G5IHtWVSi4e9G97vbz/ADO7CZhDEJ0a/Ko8sVaV7Nx2d1qnZvo10OX1TUda1f4o+ErzUNNk0y0MsgtLWZgZsAfNI4H3c8AD2rqNW8S67pOp3tnrnhO61TTZHP2SfTofOBT+7Ih5z79KseGPCN/Dr58SeJtVXVNWEZihEceyG3U9do7k+vFdjSpUZ2bbabd+na2o8fmOF56dONOMowjbTmSvzN+69+trvfXQ8++Fmk3kOva5rp0iTRNO1Ax/ZrF8BhgcuVHC59K0viboOpapbafqmh7Dquk3AuLdHOBKP4kz7119FbLDxVP2f9dzz55tVljFi0ldWVt1ZLls76u60fc4FfHGvXkH2Gy8EazDqrDZ/pEYS3jb+8ZDwVHt1rnPDek6xB8IfFtjeWV01/LPcYXyGDTEhfmUYyQTnGK9hoqHhnJ3lK+jX3nRTziFGPJRoqK5oy3bd4u9ten9anOaHpYvvhzZ6PfRyRedpqwSqykMmUwcg9CK4nw3Jd+CrZdI1jwLPqMluStvqOnWay+enbd3DfWvWaKqVBOzTs1oY0c1lBVITjzQm72u1Z+TXrbzOU8HXHivU9UutU1i3/svTHQJaae4VpeP43I6H2qP4xWtze/DvU7azt5ridwm2OJC7H5x0A5NdfRVOlem4N7mMcfyYuGJjBLlaaS20/H1b1POtL8WeINA0q30zXPCer3t1DEqx3FhF5kc6gDBPdD6g1N4P8O6pqmoa34i8UWwtJ9Wg+yxWgbcYIMdCfU8flXf0VKw+q5pXSOiebLln7GkoSnu1fveyT2u1r+iPJPDsd14FiOk6t4Jm1ZIXb7JqWn2aytIhOQH/iBrrvCN34r1bWp9T1K0Oj6N5QS2sZVUzO399j/D9K62ilTw/JZKWi6Bi82WJUpSpLnlvLV+rSbsm/8AhrHl2k3mqeDvF3iKG48N6tqEOp3v2m2ns4d6EHsx/hxnv6VPrsmpeG/ifN4k/sLUdSsL7T0t82UXmPG6nOCB9K9KopfVnayls7ryNP7Zi6ntJUk3KPLLV6qyS9HotjzPxbo1/dazpfjqx8PC/Y2wjvdKukXzdh5BAORvGakk8R69qVoNL8H+D7/R7iQgPdXtssEVuM8kD+I/SvSKKf1fVuMrX3/roJZwnCMalJS5Phu3ZLomr2lbpf53RwHjSw1GTxh4Ik8qe8+zXDG5uI4TtU7R8zYGFBNd/RRWsKfK2+/+Vjz8Ri3Xp04NW5E197b/AFCiiitD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541" y="5371178"/>
            <a:ext cx="2019582" cy="84784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69925" y="484981"/>
            <a:ext cx="10307638" cy="5888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(Based on SUMDE tariff up to 31/3/23)</a:t>
            </a:r>
          </a:p>
          <a:p>
            <a:pPr lvl="1" algn="ctr">
              <a:buFontTx/>
              <a:buChar char="-"/>
            </a:pPr>
            <a:r>
              <a:rPr lang="en-GB" dirty="0"/>
              <a:t>Each group of 6 students attached 12 week placement</a:t>
            </a:r>
          </a:p>
          <a:p>
            <a:pPr lvl="1" algn="ctr">
              <a:buFontTx/>
              <a:buChar char="-"/>
            </a:pPr>
            <a:r>
              <a:rPr lang="en-GB" dirty="0"/>
              <a:t>£250 per session</a:t>
            </a:r>
          </a:p>
          <a:p>
            <a:pPr marL="457200" lvl="1" indent="0" algn="ctr">
              <a:buNone/>
            </a:pPr>
            <a:endParaRPr lang="en-GB" sz="1400" i="1" dirty="0"/>
          </a:p>
          <a:p>
            <a:pPr marL="457200" lvl="1" indent="0" algn="ctr">
              <a:buNone/>
            </a:pPr>
            <a:r>
              <a:rPr lang="en-GB" sz="3600" b="1" i="1" dirty="0">
                <a:solidFill>
                  <a:srgbClr val="0070C0"/>
                </a:solidFill>
              </a:rPr>
              <a:t>Approximate renumeration based on current SUMDE rates and anticipated placements </a:t>
            </a:r>
          </a:p>
          <a:p>
            <a:pPr marL="457200" lvl="1" indent="0" algn="ctr">
              <a:buNone/>
            </a:pPr>
            <a:endParaRPr lang="en-GB" sz="3600" b="1" i="1" dirty="0">
              <a:solidFill>
                <a:srgbClr val="0070C0"/>
              </a:solidFill>
            </a:endParaRPr>
          </a:p>
          <a:p>
            <a:pPr marL="457200" lvl="1" indent="0" algn="ctr">
              <a:buNone/>
            </a:pPr>
            <a:r>
              <a:rPr lang="en-GB" sz="3200" b="1" i="1" dirty="0">
                <a:solidFill>
                  <a:srgbClr val="0070C0"/>
                </a:solidFill>
              </a:rPr>
              <a:t>6 students x 12 Wednesday AM Placements = £3000</a:t>
            </a:r>
            <a:endParaRPr lang="en-GB" sz="3200" b="1" i="1">
              <a:solidFill>
                <a:srgbClr val="0070C0"/>
              </a:solidFill>
              <a:cs typeface="Calibri"/>
            </a:endParaRPr>
          </a:p>
          <a:p>
            <a:pPr marL="457200" lvl="1" indent="0" algn="ctr">
              <a:buNone/>
            </a:pPr>
            <a:endParaRPr lang="en-GB" sz="3200" b="1" i="1" dirty="0">
              <a:solidFill>
                <a:srgbClr val="0070C0"/>
              </a:solidFill>
            </a:endParaRPr>
          </a:p>
          <a:p>
            <a:pPr marL="457200" lvl="1" indent="0" algn="ctr">
              <a:buNone/>
            </a:pPr>
            <a:r>
              <a:rPr lang="en-GB" sz="3200" b="1" i="1" dirty="0">
                <a:solidFill>
                  <a:srgbClr val="0070C0"/>
                </a:solidFill>
              </a:rPr>
              <a:t>(12 students across 2 terms = £6000)</a:t>
            </a:r>
            <a:endParaRPr lang="en-GB" sz="3200" b="1" i="1" dirty="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24" y="4430047"/>
            <a:ext cx="2521133" cy="21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8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0618FC-A3CA-2E8B-71A9-15DDE77E3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992" y="386398"/>
            <a:ext cx="11284984" cy="5246081"/>
          </a:xfrm>
        </p:spPr>
        <p:txBody>
          <a:bodyPr lIns="91440" tIns="45720" rIns="91440" bIns="45720" anchor="t">
            <a:normAutofit fontScale="2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3 GP placements    			C25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9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kern="100" dirty="0">
                <a:latin typeface="Calibri"/>
                <a:ea typeface="Calibri" panose="020F0502020204030204" pitchFamily="34" charset="0"/>
                <a:cs typeface="Times New Roman"/>
              </a:rPr>
              <a:t>Not part of C19: Completely new as part of C25 in academic year 2022-23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1200" kern="1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1200" b="1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From</a:t>
            </a:r>
            <a:r>
              <a:rPr lang="en-US" sz="112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4 x 6 - week placements </a:t>
            </a:r>
            <a:r>
              <a:rPr lang="en-US" sz="11200" b="1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to 12 weeks continuously</a:t>
            </a:r>
            <a:endParaRPr lang="en-US" dirty="0">
              <a:latin typeface="Calibri"/>
              <a:cs typeface="Times New Roman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1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Wednesday morning sessions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1200" b="1" kern="100" dirty="0">
                <a:latin typeface="Calibri"/>
                <a:ea typeface="Calibri" panose="020F0502020204030204" pitchFamily="34" charset="0"/>
                <a:cs typeface="Times New Roman"/>
              </a:rPr>
              <a:t>Option to take 2 x 12 weeks (over two semesters) </a:t>
            </a:r>
            <a:endParaRPr lang="en-US" sz="11200" b="1" kern="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Immersion and preparation for YR4 GP Placements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06FB5AA-F291-79CC-2148-F6ADDC9E0137}"/>
              </a:ext>
            </a:extLst>
          </p:cNvPr>
          <p:cNvSpPr/>
          <p:nvPr/>
        </p:nvSpPr>
        <p:spPr>
          <a:xfrm>
            <a:off x="3766891" y="386398"/>
            <a:ext cx="1885817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5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4FCD4-A3E0-43B1-CED3-A166730B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000"/>
            <a:ext cx="10094912" cy="1252728"/>
          </a:xfrm>
        </p:spPr>
        <p:txBody>
          <a:bodyPr anchor="ctr">
            <a:normAutofit/>
          </a:bodyPr>
          <a:lstStyle/>
          <a:p>
            <a:r>
              <a:rPr lang="en-GB" dirty="0"/>
              <a:t>What we need from you 	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AF75BAD-756C-7761-E5E4-0EA1BA75B2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0810" y="1773716"/>
            <a:ext cx="6968323" cy="4798559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Complete the availability tool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900" i="1" dirty="0"/>
              <a:t>Review the options Monday 8</a:t>
            </a:r>
            <a:r>
              <a:rPr lang="en-US" sz="2900" i="1" baseline="30000" dirty="0"/>
              <a:t>th</a:t>
            </a:r>
            <a:r>
              <a:rPr lang="en-US" sz="2900" i="1" dirty="0"/>
              <a:t> January 2024</a:t>
            </a:r>
          </a:p>
          <a:p>
            <a:pPr lvl="1"/>
            <a:r>
              <a:rPr lang="en-US" sz="2900" i="1" dirty="0"/>
              <a:t>Your practice availability opens Monday 19</a:t>
            </a:r>
            <a:r>
              <a:rPr lang="en-US" sz="2900" i="1" baseline="30000" dirty="0"/>
              <a:t>th</a:t>
            </a:r>
            <a:r>
              <a:rPr lang="en-US" sz="2900" i="1" dirty="0"/>
              <a:t> February 2024</a:t>
            </a:r>
          </a:p>
          <a:p>
            <a:endParaRPr lang="en-US"/>
          </a:p>
          <a:p>
            <a:r>
              <a:rPr lang="en-US"/>
              <a:t>Can </a:t>
            </a:r>
            <a:r>
              <a:rPr lang="en-US" dirty="0"/>
              <a:t>you host students for 1 or 2 semesters?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We can talk and meet over the next few months 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need you!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27013" y="2914650"/>
            <a:ext cx="4189751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9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8D6C-BB8B-81B0-F183-168E6714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4000"/>
            <a:ext cx="5388860" cy="1252728"/>
          </a:xfrm>
        </p:spPr>
        <p:txBody>
          <a:bodyPr anchor="ctr">
            <a:normAutofit/>
          </a:bodyPr>
          <a:lstStyle/>
          <a:p>
            <a:r>
              <a:rPr lang="en-GB" dirty="0"/>
              <a:t>Your Questions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017243-01EF-16A6-F328-E57804C71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4388" y="1798453"/>
            <a:ext cx="6767251" cy="155283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7000" dirty="0"/>
              <a:t>Visit the QUBGP website for info</a:t>
            </a:r>
          </a:p>
          <a:p>
            <a:pPr marL="0" indent="0">
              <a:buNone/>
            </a:pPr>
            <a:r>
              <a:rPr lang="en-GB" sz="7000" b="1" u="sng" dirty="0">
                <a:solidFill>
                  <a:srgbClr val="0563C1"/>
                </a:solidFill>
                <a:effectLst/>
                <a:latin typeface="Abel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https://www.qub.ac.uk/sites/qubgp/</a:t>
            </a:r>
            <a:endParaRPr lang="en-GB" sz="7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333" y="4869493"/>
            <a:ext cx="786935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079" y="5583868"/>
            <a:ext cx="633413" cy="633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125" y="1645150"/>
            <a:ext cx="4304933" cy="2717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325" y="3351289"/>
            <a:ext cx="66793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See me, I can visit your Practice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My contacts:</a:t>
            </a:r>
          </a:p>
          <a:p>
            <a:r>
              <a:rPr lang="en-US" sz="2400" dirty="0"/>
              <a:t>                                   07741 898 425</a:t>
            </a:r>
          </a:p>
          <a:p>
            <a:endParaRPr lang="en-US" sz="2400" dirty="0"/>
          </a:p>
          <a:p>
            <a:r>
              <a:rPr lang="en-US" sz="2400" dirty="0"/>
              <a:t>                                   </a:t>
            </a:r>
            <a:r>
              <a:rPr lang="en-US" sz="2400" dirty="0">
                <a:hlinkClick r:id="rId6"/>
              </a:rPr>
              <a:t>Charise.boal@qub.ac.uk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7811DD-921C-3AD1-69C8-65E7BDF535DA}"/>
              </a:ext>
            </a:extLst>
          </p:cNvPr>
          <p:cNvSpPr/>
          <p:nvPr/>
        </p:nvSpPr>
        <p:spPr>
          <a:xfrm>
            <a:off x="953562" y="1885144"/>
            <a:ext cx="1723153" cy="867842"/>
          </a:xfrm>
          <a:prstGeom prst="roundRect">
            <a:avLst/>
          </a:prstGeom>
          <a:solidFill>
            <a:srgbClr val="3DB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FAMILY MEDICINE</a:t>
            </a:r>
          </a:p>
          <a:p>
            <a:pPr algn="ctr"/>
            <a:r>
              <a:rPr lang="en-GB" sz="1200" b="1" dirty="0"/>
              <a:t>Family Attachment</a:t>
            </a:r>
          </a:p>
          <a:p>
            <a:pPr algn="ctr"/>
            <a:r>
              <a:rPr lang="en-GB" sz="1200" b="1" dirty="0"/>
              <a:t>5 PM sessions inc. home visits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57585B6-350F-C6C4-2CD0-E81D40CEBE53}"/>
              </a:ext>
            </a:extLst>
          </p:cNvPr>
          <p:cNvSpPr/>
          <p:nvPr/>
        </p:nvSpPr>
        <p:spPr>
          <a:xfrm>
            <a:off x="4696934" y="5216588"/>
            <a:ext cx="2632956" cy="115450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b="1" dirty="0"/>
              <a:t>GENERAL PRACTICE</a:t>
            </a:r>
            <a:endParaRPr lang="en-GB" sz="2000" b="1" dirty="0">
              <a:cs typeface="Calibri"/>
            </a:endParaRPr>
          </a:p>
          <a:p>
            <a:pPr algn="ctr"/>
            <a:r>
              <a:rPr lang="en-GB" sz="2000" b="1" dirty="0"/>
              <a:t>ATTACHMENT</a:t>
            </a:r>
            <a:endParaRPr lang="en-GB" sz="2000" b="1" dirty="0">
              <a:cs typeface="Calibri"/>
            </a:endParaRPr>
          </a:p>
          <a:p>
            <a:pPr algn="ctr"/>
            <a:r>
              <a:rPr lang="en-GB" sz="2000" b="1" dirty="0">
                <a:cs typeface="Calibri"/>
              </a:rPr>
              <a:t>12 Wednesday AM sessions </a:t>
            </a:r>
            <a:endParaRPr lang="en-GB" sz="20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64287AC-A358-A3FE-95FF-4AD7A9739F7C}"/>
              </a:ext>
            </a:extLst>
          </p:cNvPr>
          <p:cNvSpPr/>
          <p:nvPr/>
        </p:nvSpPr>
        <p:spPr>
          <a:xfrm>
            <a:off x="7572543" y="3923480"/>
            <a:ext cx="1661419" cy="76299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GENERAL PRACTICE</a:t>
            </a:r>
          </a:p>
          <a:p>
            <a:pPr algn="ctr"/>
            <a:r>
              <a:rPr lang="en-GB" sz="1200" b="1" dirty="0"/>
              <a:t>LONGITUDINAL CLERKSHIP</a:t>
            </a:r>
          </a:p>
          <a:p>
            <a:pPr algn="ctr"/>
            <a:r>
              <a:rPr lang="en-GB" sz="1200" b="1" dirty="0"/>
              <a:t>4 x 2 weeks</a:t>
            </a:r>
          </a:p>
          <a:p>
            <a:pPr algn="ctr"/>
            <a:endParaRPr lang="en-GB" sz="1200" b="1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FB1E82C-B7FE-EB9F-4C54-EF99A7E9A7AC}"/>
              </a:ext>
            </a:extLst>
          </p:cNvPr>
          <p:cNvSpPr/>
          <p:nvPr/>
        </p:nvSpPr>
        <p:spPr>
          <a:xfrm>
            <a:off x="2878090" y="2810859"/>
            <a:ext cx="2029956" cy="65746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FAMILY MEDICINE</a:t>
            </a:r>
          </a:p>
          <a:p>
            <a:pPr algn="ctr"/>
            <a:r>
              <a:rPr lang="en-GB" sz="1200" b="1" dirty="0"/>
              <a:t>General Practice Experience</a:t>
            </a:r>
          </a:p>
          <a:p>
            <a:pPr algn="ctr"/>
            <a:r>
              <a:rPr lang="en-GB" sz="1200" b="1" dirty="0"/>
              <a:t>5 PM sessions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E1C459A-9332-C76B-51C3-654A6F44CF11}"/>
              </a:ext>
            </a:extLst>
          </p:cNvPr>
          <p:cNvSpPr/>
          <p:nvPr/>
        </p:nvSpPr>
        <p:spPr>
          <a:xfrm>
            <a:off x="9613192" y="4596184"/>
            <a:ext cx="2323656" cy="74863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/>
              <a:t> Preparation for Practice</a:t>
            </a:r>
            <a:r>
              <a:rPr lang="en-GB" sz="1200" b="1" dirty="0"/>
              <a:t> (primary and preventative care) </a:t>
            </a:r>
            <a:endParaRPr lang="en-GB" sz="1200" b="1" dirty="0">
              <a:cs typeface="Calibri"/>
            </a:endParaRPr>
          </a:p>
          <a:p>
            <a:pPr algn="ctr"/>
            <a:r>
              <a:rPr lang="en-GB" sz="1200" b="1" dirty="0">
                <a:cs typeface="Calibri"/>
              </a:rPr>
              <a:t>7 weeks</a:t>
            </a:r>
          </a:p>
          <a:p>
            <a:pPr algn="ctr"/>
            <a:endParaRPr lang="en-GB" sz="1050" b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E7C3535-BDD1-90C9-D6BC-E0DAC26C39CF}"/>
              </a:ext>
            </a:extLst>
          </p:cNvPr>
          <p:cNvSpPr/>
          <p:nvPr/>
        </p:nvSpPr>
        <p:spPr>
          <a:xfrm>
            <a:off x="1242825" y="688115"/>
            <a:ext cx="1119600" cy="657468"/>
          </a:xfrm>
          <a:prstGeom prst="roundRect">
            <a:avLst/>
          </a:prstGeom>
          <a:solidFill>
            <a:srgbClr val="BB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Year 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E88DE4-5FC5-85EE-D077-BBF8B65A9FE6}"/>
              </a:ext>
            </a:extLst>
          </p:cNvPr>
          <p:cNvSpPr/>
          <p:nvPr/>
        </p:nvSpPr>
        <p:spPr>
          <a:xfrm>
            <a:off x="3342139" y="688115"/>
            <a:ext cx="1119600" cy="657468"/>
          </a:xfrm>
          <a:prstGeom prst="roundRect">
            <a:avLst/>
          </a:prstGeom>
          <a:solidFill>
            <a:srgbClr val="D0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Year 2</a:t>
            </a:r>
            <a:endParaRPr lang="en-GB" sz="1200">
              <a:solidFill>
                <a:schemeClr val="tx1"/>
              </a:solidFill>
              <a:cs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47863C-E004-F4EC-DF8B-B7538ECAAEEA}"/>
              </a:ext>
            </a:extLst>
          </p:cNvPr>
          <p:cNvSpPr/>
          <p:nvPr/>
        </p:nvSpPr>
        <p:spPr>
          <a:xfrm>
            <a:off x="7838741" y="697859"/>
            <a:ext cx="1119600" cy="657468"/>
          </a:xfrm>
          <a:prstGeom prst="roundRect">
            <a:avLst/>
          </a:prstGeom>
          <a:solidFill>
            <a:srgbClr val="EE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Year 4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B7696AD-0CF8-624E-2FDD-1BF2EFB841D4}"/>
              </a:ext>
            </a:extLst>
          </p:cNvPr>
          <p:cNvSpPr/>
          <p:nvPr/>
        </p:nvSpPr>
        <p:spPr>
          <a:xfrm>
            <a:off x="10058399" y="645699"/>
            <a:ext cx="1529487" cy="699425"/>
          </a:xfrm>
          <a:prstGeom prst="roundRect">
            <a:avLst/>
          </a:prstGeom>
          <a:solidFill>
            <a:srgbClr val="E8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Year 5 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1F0E99-960E-13F7-B823-192037D483F0}"/>
              </a:ext>
            </a:extLst>
          </p:cNvPr>
          <p:cNvSpPr/>
          <p:nvPr/>
        </p:nvSpPr>
        <p:spPr>
          <a:xfrm>
            <a:off x="949363" y="1801221"/>
            <a:ext cx="1717707" cy="45719"/>
          </a:xfrm>
          <a:prstGeom prst="rect">
            <a:avLst/>
          </a:prstGeom>
          <a:solidFill>
            <a:srgbClr val="BB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3E1EE0-D4C0-E9BD-A900-85C8AD3F4261}"/>
              </a:ext>
            </a:extLst>
          </p:cNvPr>
          <p:cNvSpPr/>
          <p:nvPr/>
        </p:nvSpPr>
        <p:spPr>
          <a:xfrm rot="5400000">
            <a:off x="1574805" y="1533061"/>
            <a:ext cx="455639" cy="80683"/>
          </a:xfrm>
          <a:prstGeom prst="rect">
            <a:avLst/>
          </a:prstGeom>
          <a:solidFill>
            <a:srgbClr val="BB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67E01D-35A5-197C-4E84-146F20F49031}"/>
              </a:ext>
            </a:extLst>
          </p:cNvPr>
          <p:cNvSpPr/>
          <p:nvPr/>
        </p:nvSpPr>
        <p:spPr>
          <a:xfrm>
            <a:off x="2777490" y="2709740"/>
            <a:ext cx="2194560" cy="45719"/>
          </a:xfrm>
          <a:prstGeom prst="rect">
            <a:avLst/>
          </a:prstGeom>
          <a:solidFill>
            <a:srgbClr val="D0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AE684F-3408-E53D-1AFF-C223C883DF0F}"/>
              </a:ext>
            </a:extLst>
          </p:cNvPr>
          <p:cNvSpPr/>
          <p:nvPr/>
        </p:nvSpPr>
        <p:spPr>
          <a:xfrm rot="5400000">
            <a:off x="3185372" y="1954406"/>
            <a:ext cx="1429989" cy="80683"/>
          </a:xfrm>
          <a:prstGeom prst="rect">
            <a:avLst/>
          </a:prstGeom>
          <a:solidFill>
            <a:srgbClr val="D0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049CC92-8CC2-A7A8-A0BB-210DB9F11700}"/>
              </a:ext>
            </a:extLst>
          </p:cNvPr>
          <p:cNvSpPr/>
          <p:nvPr/>
        </p:nvSpPr>
        <p:spPr>
          <a:xfrm flipV="1">
            <a:off x="5282499" y="5070330"/>
            <a:ext cx="1524263" cy="87083"/>
          </a:xfrm>
          <a:prstGeom prst="rect">
            <a:avLst/>
          </a:prstGeom>
          <a:solidFill>
            <a:srgbClr val="D1B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F52526-B368-E82F-B82A-932C4D75840A}"/>
              </a:ext>
            </a:extLst>
          </p:cNvPr>
          <p:cNvSpPr/>
          <p:nvPr/>
        </p:nvSpPr>
        <p:spPr>
          <a:xfrm rot="5400000">
            <a:off x="4739165" y="3732290"/>
            <a:ext cx="2630361" cy="45719"/>
          </a:xfrm>
          <a:prstGeom prst="rect">
            <a:avLst/>
          </a:prstGeom>
          <a:solidFill>
            <a:srgbClr val="D1B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521F5E-D5C6-064A-8423-16AA959E3AAF}"/>
              </a:ext>
            </a:extLst>
          </p:cNvPr>
          <p:cNvSpPr/>
          <p:nvPr/>
        </p:nvSpPr>
        <p:spPr>
          <a:xfrm flipV="1">
            <a:off x="7479050" y="3828899"/>
            <a:ext cx="1761793" cy="60382"/>
          </a:xfrm>
          <a:prstGeom prst="rect">
            <a:avLst/>
          </a:prstGeom>
          <a:solidFill>
            <a:srgbClr val="EE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71B520-0646-EC13-57A3-A1800FFDB6CD}"/>
              </a:ext>
            </a:extLst>
          </p:cNvPr>
          <p:cNvSpPr/>
          <p:nvPr/>
        </p:nvSpPr>
        <p:spPr>
          <a:xfrm rot="5400000">
            <a:off x="7081388" y="2504347"/>
            <a:ext cx="2569983" cy="79120"/>
          </a:xfrm>
          <a:prstGeom prst="rect">
            <a:avLst/>
          </a:prstGeom>
          <a:solidFill>
            <a:srgbClr val="EE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9AB921-57DE-C766-6B59-551D8BC0D12A}"/>
              </a:ext>
            </a:extLst>
          </p:cNvPr>
          <p:cNvSpPr/>
          <p:nvPr/>
        </p:nvSpPr>
        <p:spPr>
          <a:xfrm flipV="1">
            <a:off x="9769670" y="4469906"/>
            <a:ext cx="2010699" cy="57821"/>
          </a:xfrm>
          <a:prstGeom prst="rect">
            <a:avLst/>
          </a:prstGeom>
          <a:solidFill>
            <a:srgbClr val="E8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7CFFC7-CDF5-52BC-8BFA-8221715DAFCA}"/>
              </a:ext>
            </a:extLst>
          </p:cNvPr>
          <p:cNvSpPr/>
          <p:nvPr/>
        </p:nvSpPr>
        <p:spPr>
          <a:xfrm rot="5400000" flipV="1">
            <a:off x="9327335" y="2909388"/>
            <a:ext cx="3037333" cy="45719"/>
          </a:xfrm>
          <a:prstGeom prst="rect">
            <a:avLst/>
          </a:prstGeom>
          <a:solidFill>
            <a:srgbClr val="E8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868" y="158904"/>
            <a:ext cx="1092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General Practice across the QUB Medical School Curriculum 2024/2025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3D2C37-2525-F997-6B53-6EB0B1ABB540}"/>
              </a:ext>
            </a:extLst>
          </p:cNvPr>
          <p:cNvSpPr/>
          <p:nvPr/>
        </p:nvSpPr>
        <p:spPr>
          <a:xfrm>
            <a:off x="5212151" y="665103"/>
            <a:ext cx="1882711" cy="1923861"/>
          </a:xfrm>
          <a:prstGeom prst="roundRect">
            <a:avLst>
              <a:gd name="adj" fmla="val 16667"/>
            </a:avLst>
          </a:prstGeom>
          <a:solidFill>
            <a:srgbClr val="D1B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Year 3</a:t>
            </a:r>
            <a:endParaRPr lang="en-GB" sz="3600" b="1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89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0618FC-A3CA-2E8B-71A9-15DDE77E3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485" y="310198"/>
            <a:ext cx="11284984" cy="5246081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3C90A7-F09D-7C2E-E72E-4D75C6181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50" t="25185" r="34166" b="10666"/>
          <a:stretch/>
        </p:blipFill>
        <p:spPr>
          <a:xfrm>
            <a:off x="9644142" y="472127"/>
            <a:ext cx="2108770" cy="2232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B7F28F-194F-DBFB-A093-609FE96F9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7" t="25482" r="38250" b="1332"/>
          <a:stretch/>
        </p:blipFill>
        <p:spPr>
          <a:xfrm>
            <a:off x="933808" y="310198"/>
            <a:ext cx="3469173" cy="3334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2C77AB-683F-2ACD-6C67-2B39FE0F1D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00" t="24741" r="34500" b="5630"/>
          <a:stretch/>
        </p:blipFill>
        <p:spPr>
          <a:xfrm>
            <a:off x="9689368" y="3213910"/>
            <a:ext cx="2063544" cy="23092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8AE-3332-1459-BFD0-484EF5216928}"/>
              </a:ext>
            </a:extLst>
          </p:cNvPr>
          <p:cNvSpPr txBox="1"/>
          <p:nvPr/>
        </p:nvSpPr>
        <p:spPr>
          <a:xfrm>
            <a:off x="933808" y="4738285"/>
            <a:ext cx="738709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/>
              <a:t>Each year the GP attachment has a different ‘focus’ based on the SAPC/RCGP guidance ‘Learning General practice’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445FB4-49BC-80BE-A698-E8D35FE4EF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581" t="23943" r="7661" b="2078"/>
          <a:stretch/>
        </p:blipFill>
        <p:spPr>
          <a:xfrm>
            <a:off x="7756268" y="413191"/>
            <a:ext cx="1631202" cy="34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5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0618FC-A3CA-2E8B-71A9-15DDE77E3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348343"/>
            <a:ext cx="11483247" cy="6509657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GB" sz="1800" b="1" dirty="0">
                <a:cs typeface="Arial" panose="020B0604020202020204" pitchFamily="34" charset="0"/>
              </a:rPr>
              <a:t>Year 1 and 2 Family Medicine: </a:t>
            </a:r>
          </a:p>
          <a:p>
            <a:pPr marL="0" indent="0">
              <a:buNone/>
            </a:pPr>
            <a:r>
              <a:rPr lang="en-GB" sz="1800" dirty="0">
                <a:cs typeface="Arial" panose="020B0604020202020204" pitchFamily="34" charset="0"/>
              </a:rPr>
              <a:t>Tuesday and/or Thursday afternoons, paid at £41.67 per student. Groups of 8-10 students.</a:t>
            </a:r>
          </a:p>
          <a:p>
            <a:pPr marL="0" indent="0">
              <a:buNone/>
            </a:pPr>
            <a:r>
              <a:rPr lang="en-GB" sz="1800" dirty="0">
                <a:cs typeface="Arial" panose="020B0604020202020204" pitchFamily="34" charset="0"/>
              </a:rPr>
              <a:t>YR1- Pairs of students are matched to patient/families + five afternoon tutorials.</a:t>
            </a:r>
          </a:p>
          <a:p>
            <a:pPr marL="0" indent="0">
              <a:buNone/>
            </a:pPr>
            <a:r>
              <a:rPr lang="en-GB" sz="1800" dirty="0">
                <a:cs typeface="Arial" panose="020B0604020202020204" pitchFamily="34" charset="0"/>
              </a:rPr>
              <a:t>YR2 -five afternoon tutorials through the year where students can learn about the world of General Practice through contact with patients and members of the Primary Care Team.</a:t>
            </a:r>
          </a:p>
          <a:p>
            <a:pPr marL="0" indent="0">
              <a:buNone/>
            </a:pPr>
            <a:endParaRPr lang="en-GB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cs typeface="Arial" panose="020B0604020202020204" pitchFamily="34" charset="0"/>
              </a:rPr>
              <a:t>Year 4:</a:t>
            </a:r>
          </a:p>
          <a:p>
            <a:pPr marL="0" indent="0">
              <a:buNone/>
            </a:pPr>
            <a:r>
              <a:rPr lang="en-GB" sz="1800" dirty="0">
                <a:cs typeface="Arial" panose="020B0604020202020204" pitchFamily="34" charset="0"/>
              </a:rPr>
              <a:t>A pair of students for 8 weeks across the academic year. Practices can host up to 4 pairs of students. </a:t>
            </a:r>
          </a:p>
          <a:p>
            <a:pPr marL="0" indent="0">
              <a:buNone/>
            </a:pPr>
            <a:r>
              <a:rPr lang="en-GB" sz="1800" dirty="0">
                <a:cs typeface="Arial" panose="020B0604020202020204" pitchFamily="34" charset="0"/>
              </a:rPr>
              <a:t>Flexible integration into work of the whole practice team. Pillar structure (reproductive health, child health, mental health, and Ageing and Health )</a:t>
            </a:r>
          </a:p>
          <a:p>
            <a:pPr marL="0" indent="0">
              <a:buNone/>
            </a:pPr>
            <a:r>
              <a:rPr lang="en-GB" sz="1800" dirty="0">
                <a:cs typeface="Arial" panose="020B0604020202020204" pitchFamily="34" charset="0"/>
              </a:rPr>
              <a:t>£8800 per pair of students per 8 weeks. </a:t>
            </a:r>
          </a:p>
          <a:p>
            <a:pPr marL="0" indent="0">
              <a:buNone/>
            </a:pPr>
            <a:endParaRPr lang="en-GB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cs typeface="Arial" panose="020B0604020202020204" pitchFamily="34" charset="0"/>
              </a:rPr>
              <a:t>Year 5: </a:t>
            </a:r>
          </a:p>
          <a:p>
            <a:pPr marL="0" indent="0">
              <a:buNone/>
            </a:pPr>
            <a:r>
              <a:rPr lang="en-GB" sz="1800" dirty="0">
                <a:cs typeface="Arial" panose="020B0604020202020204" pitchFamily="34" charset="0"/>
              </a:rPr>
              <a:t>A pair of students for 7 week placement with the option to take 3 pairs for 3 placements</a:t>
            </a:r>
          </a:p>
          <a:p>
            <a:pPr marL="0" indent="0">
              <a:buNone/>
            </a:pPr>
            <a:r>
              <a:rPr lang="en-GB" sz="1800" dirty="0">
                <a:cs typeface="Arial" panose="020B0604020202020204" pitchFamily="34" charset="0"/>
              </a:rPr>
              <a:t>YR5 students will have had 8 weeks of GP experience in YR4 and have sat their written MLA exam,  </a:t>
            </a:r>
            <a:endParaRPr lang="en-US" sz="1800" dirty="0"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cs typeface="Arial"/>
              </a:rPr>
              <a:t>They want to be independently consulting and leading on consultations (under supervision) </a:t>
            </a:r>
          </a:p>
          <a:p>
            <a:pPr marL="0" indent="0">
              <a:buNone/>
            </a:pPr>
            <a:r>
              <a:rPr lang="en-US" sz="1800" dirty="0">
                <a:cs typeface="Arial"/>
              </a:rPr>
              <a:t>£7700 per pair of students per 7 weeks</a:t>
            </a:r>
            <a:endParaRPr lang="en-GB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7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0618FC-A3CA-2E8B-71A9-15DDE77E3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34" y="3062285"/>
            <a:ext cx="11480531" cy="3337899"/>
          </a:xfrm>
        </p:spPr>
        <p:txBody>
          <a:bodyPr lIns="91440" tIns="45720" rIns="91440" b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aim is to build on the YR2 Family Medicine experience through a range of suggested activities to allow students to gain a greater understanding of GP work and patients with all their complexity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Talking to patients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Reviewing Patient notes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i="1" kern="100" dirty="0">
                <a:latin typeface="Calibri"/>
                <a:ea typeface="Calibri" panose="020F0502020204030204" pitchFamily="34" charset="0"/>
                <a:cs typeface="Times New Roman"/>
              </a:rPr>
              <a:t>- Virtual Primary Care (VPC)</a:t>
            </a:r>
            <a:endParaRPr lang="en-US" sz="1800" i="1" kern="1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Shadow Nurses/ Practice Nurse/ Treatment room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3AA26-5D35-9A43-2F74-143A9A2AA14B}"/>
              </a:ext>
            </a:extLst>
          </p:cNvPr>
          <p:cNvSpPr txBox="1"/>
          <p:nvPr/>
        </p:nvSpPr>
        <p:spPr>
          <a:xfrm>
            <a:off x="690239" y="957941"/>
            <a:ext cx="3309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Year 3 C25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760E82-8EF2-62D5-7654-0CE31DF9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60" y="957941"/>
            <a:ext cx="3601683" cy="210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9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6B176C-D054-C365-0554-7A78DFC218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561860"/>
            <a:ext cx="10380093" cy="1718633"/>
          </a:xfrm>
        </p:spPr>
        <p:txBody>
          <a:bodyPr>
            <a:normAutofit/>
          </a:bodyPr>
          <a:lstStyle/>
          <a:p>
            <a:r>
              <a:rPr lang="en-GB" dirty="0"/>
              <a:t>Dates and scheduling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2765F-39C5-717D-2DAB-58C62B6CF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" y="1399142"/>
            <a:ext cx="10886868" cy="508901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  <a:highlight>
                <a:srgbClr val="0000FF"/>
              </a:highlight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3200" dirty="0"/>
              <a:t>The </a:t>
            </a:r>
            <a:r>
              <a:rPr lang="en-GB" sz="3200" b="1" u="sng" dirty="0"/>
              <a:t>same</a:t>
            </a:r>
            <a:r>
              <a:rPr lang="en-GB" sz="3200" dirty="0"/>
              <a:t> group of 6 students allocated to your Practice for 12 weeks</a:t>
            </a:r>
            <a:endParaRPr lang="en-GB" sz="32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3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/>
              <a:t>Provisional Dates for Placement</a:t>
            </a:r>
            <a:endParaRPr lang="en-US" sz="32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/>
              <a:t>SEMESTER 1 </a:t>
            </a:r>
            <a:endParaRPr lang="en-US" sz="3200" dirty="0">
              <a:cs typeface="Calibri" panose="020F0502020204030204"/>
            </a:endParaRPr>
          </a:p>
          <a:p>
            <a:pPr marL="457200" indent="-457200">
              <a:lnSpc>
                <a:spcPct val="90000"/>
              </a:lnSpc>
              <a:buFont typeface="Arial,Sans-Serif" charset="0"/>
              <a:buChar char="•"/>
            </a:pPr>
            <a:r>
              <a:rPr lang="en-US" sz="3200" dirty="0"/>
              <a:t>11th September-  4th December 2024 </a:t>
            </a:r>
            <a:endParaRPr lang="en-US" sz="3200" dirty="0">
              <a:cs typeface="Calibri" panose="020F0502020204030204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3200" dirty="0">
              <a:cs typeface="Calibri" panose="020F050202020403020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/>
              <a:t>SEMESTER 2</a:t>
            </a:r>
            <a:endParaRPr lang="en-US" sz="3200" dirty="0">
              <a:cs typeface="Calibri" panose="020F0502020204030204"/>
            </a:endParaRPr>
          </a:p>
          <a:p>
            <a:pPr marL="457200" indent="-457200">
              <a:lnSpc>
                <a:spcPct val="90000"/>
              </a:lnSpc>
              <a:buFont typeface="Arial,Sans-Serif" charset="0"/>
              <a:buChar char="•"/>
            </a:pPr>
            <a:r>
              <a:rPr lang="en-US" sz="3200" dirty="0"/>
              <a:t>5th  February – 21st May 2025</a:t>
            </a:r>
            <a:endParaRPr lang="en-GB" dirty="0"/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129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6B176C-D054-C365-0554-7A78DFC218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561860"/>
            <a:ext cx="10380093" cy="1161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Year 3 Student GP experience</a:t>
            </a:r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9ACEB5-C0EF-98A6-FD03-4AB2C1D629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185126"/>
              </p:ext>
            </p:extLst>
          </p:nvPr>
        </p:nvGraphicFramePr>
        <p:xfrm>
          <a:off x="900953" y="1701731"/>
          <a:ext cx="10515600" cy="473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404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833468-970D-7CC4-3804-830E8565E513}"/>
              </a:ext>
            </a:extLst>
          </p:cNvPr>
          <p:cNvSpPr txBox="1"/>
          <p:nvPr/>
        </p:nvSpPr>
        <p:spPr>
          <a:xfrm>
            <a:off x="952676" y="676456"/>
            <a:ext cx="11061290" cy="12282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/>
              </a:rPr>
              <a:t>Main Learning </a:t>
            </a:r>
            <a:r>
              <a:rPr lang="en-US" sz="3600" b="1" kern="100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activities – patient contact</a:t>
            </a:r>
            <a:endParaRPr kumimoji="0" lang="en-US" sz="36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6E8CA-B48E-AFE7-1DC1-196BC6105D0B}"/>
              </a:ext>
            </a:extLst>
          </p:cNvPr>
          <p:cNvSpPr txBox="1"/>
          <p:nvPr/>
        </p:nvSpPr>
        <p:spPr>
          <a:xfrm>
            <a:off x="1045028" y="2154090"/>
            <a:ext cx="90184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endParaRPr lang="en-US" sz="2400" dirty="0">
              <a:cs typeface="Calibri" panose="020F0502020204030204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E5F944E-9EA7-C520-910A-E4548B06F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225957"/>
              </p:ext>
            </p:extLst>
          </p:nvPr>
        </p:nvGraphicFramePr>
        <p:xfrm>
          <a:off x="903162" y="1211524"/>
          <a:ext cx="10448445" cy="541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77519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aab77ea-b4a5-49e3-a1e8-d6dd23a1f286}" enabled="0" method="" siteId="{eaab77ea-b4a5-49e3-a1e8-d6dd23a1f2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1282</Words>
  <Application>Microsoft Office PowerPoint</Application>
  <PresentationFormat>Widescreen</PresentationFormat>
  <Paragraphs>358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Abel</vt:lpstr>
      <vt:lpstr>Aharoni</vt:lpstr>
      <vt:lpstr>Arial</vt:lpstr>
      <vt:lpstr>Arial,Sans-Serif</vt:lpstr>
      <vt:lpstr>Calibri</vt:lpstr>
      <vt:lpstr>Calibri Light</vt:lpstr>
      <vt:lpstr>Segoe UI</vt:lpstr>
      <vt:lpstr>Wingdings</vt:lpstr>
      <vt:lpstr>Office Theme</vt:lpstr>
      <vt:lpstr>1_Office Theme</vt:lpstr>
      <vt:lpstr>Welcome to YR3 C25 QUB Practice Managers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C25  Sample  Student  GP Timetable </vt:lpstr>
      <vt:lpstr>PowerPoint Presentation</vt:lpstr>
      <vt:lpstr>PowerPoint Presentation</vt:lpstr>
      <vt:lpstr>   What must each student complete? must each student complete? What must each student complete? What must each student complete?</vt:lpstr>
      <vt:lpstr>What do the students say?</vt:lpstr>
      <vt:lpstr>What did GP Tutors think?</vt:lpstr>
      <vt:lpstr>The best bit about teaching Year 3’s has been.....</vt:lpstr>
      <vt:lpstr> What happens in real life? </vt:lpstr>
      <vt:lpstr>PowerPoint Presentation</vt:lpstr>
      <vt:lpstr>What we need from you  </vt:lpstr>
      <vt:lpstr>Your Questions</vt:lpstr>
    </vt:vector>
  </TitlesOfParts>
  <Company>Queen's University Belfast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Y5 C25 QUB Practice Managers Update</dc:title>
  <dc:creator>Charise Boal</dc:creator>
  <cp:lastModifiedBy>Charise Boal</cp:lastModifiedBy>
  <cp:revision>330</cp:revision>
  <dcterms:created xsi:type="dcterms:W3CDTF">2023-07-21T10:24:41Z</dcterms:created>
  <dcterms:modified xsi:type="dcterms:W3CDTF">2023-11-29T12:38:50Z</dcterms:modified>
</cp:coreProperties>
</file>